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144000" type="letter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2334" y="6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609565" indent="0" algn="ctr">
              <a:buNone/>
              <a:defRPr/>
            </a:lvl2pPr>
            <a:lvl3pPr marL="1219130" indent="0" algn="ctr">
              <a:buNone/>
              <a:defRPr/>
            </a:lvl3pPr>
            <a:lvl4pPr marL="1828696" indent="0" algn="ctr">
              <a:buNone/>
              <a:defRPr/>
            </a:lvl4pPr>
            <a:lvl5pPr marL="2438258" indent="0" algn="ctr">
              <a:buNone/>
              <a:defRPr/>
            </a:lvl5pPr>
            <a:lvl6pPr marL="3047824" indent="0" algn="ctr">
              <a:buNone/>
              <a:defRPr/>
            </a:lvl6pPr>
            <a:lvl7pPr marL="3657387" indent="0" algn="ctr">
              <a:buNone/>
              <a:defRPr/>
            </a:lvl7pPr>
            <a:lvl8pPr marL="4266952" indent="0" algn="ctr">
              <a:buNone/>
              <a:defRPr/>
            </a:lvl8pPr>
            <a:lvl9pPr marL="487651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293C2-5147-468C-B2FB-049432812633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003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7BAF9-7D45-4F22-AC2A-F636BE32AEC5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092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7" y="812800"/>
            <a:ext cx="1457325" cy="7315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2" y="812800"/>
            <a:ext cx="4257675" cy="7315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ABB46-6F08-4CEE-A227-7F6EA34A8342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25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9AD22-8FB4-489B-B19E-AEA058F12072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98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667"/>
            </a:lvl1pPr>
            <a:lvl2pPr marL="609565" indent="0">
              <a:buNone/>
              <a:defRPr sz="2400"/>
            </a:lvl2pPr>
            <a:lvl3pPr marL="1219130" indent="0">
              <a:buNone/>
              <a:defRPr sz="2133"/>
            </a:lvl3pPr>
            <a:lvl4pPr marL="1828696" indent="0">
              <a:buNone/>
              <a:defRPr sz="1867"/>
            </a:lvl4pPr>
            <a:lvl5pPr marL="2438258" indent="0">
              <a:buNone/>
              <a:defRPr sz="1867"/>
            </a:lvl5pPr>
            <a:lvl6pPr marL="3047824" indent="0">
              <a:buNone/>
              <a:defRPr sz="1867"/>
            </a:lvl6pPr>
            <a:lvl7pPr marL="3657387" indent="0">
              <a:buNone/>
              <a:defRPr sz="1867"/>
            </a:lvl7pPr>
            <a:lvl8pPr marL="4266952" indent="0">
              <a:buNone/>
              <a:defRPr sz="1867"/>
            </a:lvl8pPr>
            <a:lvl9pPr marL="4876517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4604A-01E1-4DDE-82BE-534366DEC292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012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57500" cy="54864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641600"/>
            <a:ext cx="2857500" cy="54864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FFA23-3983-413C-8A1E-405F292309F6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771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65" indent="0">
              <a:buNone/>
              <a:defRPr sz="2667" b="1"/>
            </a:lvl2pPr>
            <a:lvl3pPr marL="1219130" indent="0">
              <a:buNone/>
              <a:defRPr sz="2400" b="1"/>
            </a:lvl3pPr>
            <a:lvl4pPr marL="1828696" indent="0">
              <a:buNone/>
              <a:defRPr sz="2133" b="1"/>
            </a:lvl4pPr>
            <a:lvl5pPr marL="2438258" indent="0">
              <a:buNone/>
              <a:defRPr sz="2133" b="1"/>
            </a:lvl5pPr>
            <a:lvl6pPr marL="3047824" indent="0">
              <a:buNone/>
              <a:defRPr sz="2133" b="1"/>
            </a:lvl6pPr>
            <a:lvl7pPr marL="3657387" indent="0">
              <a:buNone/>
              <a:defRPr sz="2133" b="1"/>
            </a:lvl7pPr>
            <a:lvl8pPr marL="4266952" indent="0">
              <a:buNone/>
              <a:defRPr sz="2133" b="1"/>
            </a:lvl8pPr>
            <a:lvl9pPr marL="4876517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65" indent="0">
              <a:buNone/>
              <a:defRPr sz="2667" b="1"/>
            </a:lvl2pPr>
            <a:lvl3pPr marL="1219130" indent="0">
              <a:buNone/>
              <a:defRPr sz="2400" b="1"/>
            </a:lvl3pPr>
            <a:lvl4pPr marL="1828696" indent="0">
              <a:buNone/>
              <a:defRPr sz="2133" b="1"/>
            </a:lvl4pPr>
            <a:lvl5pPr marL="2438258" indent="0">
              <a:buNone/>
              <a:defRPr sz="2133" b="1"/>
            </a:lvl5pPr>
            <a:lvl6pPr marL="3047824" indent="0">
              <a:buNone/>
              <a:defRPr sz="2133" b="1"/>
            </a:lvl6pPr>
            <a:lvl7pPr marL="3657387" indent="0">
              <a:buNone/>
              <a:defRPr sz="2133" b="1"/>
            </a:lvl7pPr>
            <a:lvl8pPr marL="4266952" indent="0">
              <a:buNone/>
              <a:defRPr sz="2133" b="1"/>
            </a:lvl8pPr>
            <a:lvl9pPr marL="4876517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AEDE-DFCD-4758-A759-4BAB7C4F914F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195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DEC36-D739-4160-B947-11CDE0967D9E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79BB0-E259-4CB3-8CD7-9E7B00B79B3F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928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64069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69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65" indent="0">
              <a:buNone/>
              <a:defRPr sz="1600"/>
            </a:lvl2pPr>
            <a:lvl3pPr marL="1219130" indent="0">
              <a:buNone/>
              <a:defRPr sz="1333"/>
            </a:lvl3pPr>
            <a:lvl4pPr marL="1828696" indent="0">
              <a:buNone/>
              <a:defRPr sz="1200"/>
            </a:lvl4pPr>
            <a:lvl5pPr marL="2438258" indent="0">
              <a:buNone/>
              <a:defRPr sz="1200"/>
            </a:lvl5pPr>
            <a:lvl6pPr marL="3047824" indent="0">
              <a:buNone/>
              <a:defRPr sz="1200"/>
            </a:lvl6pPr>
            <a:lvl7pPr marL="3657387" indent="0">
              <a:buNone/>
              <a:defRPr sz="1200"/>
            </a:lvl7pPr>
            <a:lvl8pPr marL="4266952" indent="0">
              <a:buNone/>
              <a:defRPr sz="1200"/>
            </a:lvl8pPr>
            <a:lvl9pPr marL="487651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F9E5D-B125-4172-844B-6978A2157564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598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65" indent="0">
              <a:buNone/>
              <a:defRPr sz="3733"/>
            </a:lvl2pPr>
            <a:lvl3pPr marL="1219130" indent="0">
              <a:buNone/>
              <a:defRPr sz="3200"/>
            </a:lvl3pPr>
            <a:lvl4pPr marL="1828696" indent="0">
              <a:buNone/>
              <a:defRPr sz="2667"/>
            </a:lvl4pPr>
            <a:lvl5pPr marL="2438258" indent="0">
              <a:buNone/>
              <a:defRPr sz="2667"/>
            </a:lvl5pPr>
            <a:lvl6pPr marL="3047824" indent="0">
              <a:buNone/>
              <a:defRPr sz="2667"/>
            </a:lvl6pPr>
            <a:lvl7pPr marL="3657387" indent="0">
              <a:buNone/>
              <a:defRPr sz="2667"/>
            </a:lvl7pPr>
            <a:lvl8pPr marL="4266952" indent="0">
              <a:buNone/>
              <a:defRPr sz="2667"/>
            </a:lvl8pPr>
            <a:lvl9pPr marL="4876517" indent="0">
              <a:buNone/>
              <a:defRPr sz="2667"/>
            </a:lvl9pPr>
          </a:lstStyle>
          <a:p>
            <a:pPr lvl="0"/>
            <a:endParaRPr lang="es-C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65" indent="0">
              <a:buNone/>
              <a:defRPr sz="1600"/>
            </a:lvl2pPr>
            <a:lvl3pPr marL="1219130" indent="0">
              <a:buNone/>
              <a:defRPr sz="1333"/>
            </a:lvl3pPr>
            <a:lvl4pPr marL="1828696" indent="0">
              <a:buNone/>
              <a:defRPr sz="1200"/>
            </a:lvl4pPr>
            <a:lvl5pPr marL="2438258" indent="0">
              <a:buNone/>
              <a:defRPr sz="1200"/>
            </a:lvl5pPr>
            <a:lvl6pPr marL="3047824" indent="0">
              <a:buNone/>
              <a:defRPr sz="1200"/>
            </a:lvl6pPr>
            <a:lvl7pPr marL="3657387" indent="0">
              <a:buNone/>
              <a:defRPr sz="1200"/>
            </a:lvl7pPr>
            <a:lvl8pPr marL="4266952" indent="0">
              <a:buNone/>
              <a:defRPr sz="1200"/>
            </a:lvl8pPr>
            <a:lvl9pPr marL="487651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778E1-4178-4B40-91C3-038E04D2DEB2}" type="slidenum">
              <a:rPr lang="es-ES_trad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93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867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67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67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72265D9-19B9-43BF-A42C-C46FC4213E4E}" type="slidenum">
              <a:rPr lang="es-ES_tradnl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_trad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54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5pPr>
      <a:lvl6pPr marL="609565"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6pPr>
      <a:lvl7pPr marL="1219130"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7pPr>
      <a:lvl8pPr marL="1828696"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8pPr>
      <a:lvl9pPr marL="2438258"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2"/>
          </a:solidFill>
          <a:latin typeface="Times New Roman" pitchFamily="18" charset="0"/>
        </a:defRPr>
      </a:lvl9pPr>
    </p:titleStyle>
    <p:bodyStyle>
      <a:lvl1pPr marL="457171" indent="-457171" algn="l" rtl="0" eaLnBrk="0" fontAlgn="base" hangingPunct="0">
        <a:spcBef>
          <a:spcPct val="20000"/>
        </a:spcBef>
        <a:spcAft>
          <a:spcPct val="0"/>
        </a:spcAft>
        <a:buChar char="•"/>
        <a:defRPr sz="4267">
          <a:solidFill>
            <a:schemeClr val="tx1"/>
          </a:solidFill>
          <a:latin typeface="+mn-lt"/>
          <a:ea typeface="+mn-ea"/>
          <a:cs typeface="+mn-cs"/>
        </a:defRPr>
      </a:lvl1pPr>
      <a:lvl2pPr marL="990543" indent="-380980" algn="l" rtl="0" eaLnBrk="0" fontAlgn="base" hangingPunct="0">
        <a:spcBef>
          <a:spcPct val="20000"/>
        </a:spcBef>
        <a:spcAft>
          <a:spcPct val="0"/>
        </a:spcAft>
        <a:buChar char="–"/>
        <a:defRPr sz="3733">
          <a:solidFill>
            <a:schemeClr val="tx1"/>
          </a:solidFill>
          <a:latin typeface="+mn-lt"/>
        </a:defRPr>
      </a:lvl2pPr>
      <a:lvl3pPr marL="1523913" indent="-3047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2133477" indent="-304782" algn="l" rtl="0" eaLnBrk="0" fontAlgn="base" hangingPunct="0">
        <a:spcBef>
          <a:spcPct val="20000"/>
        </a:spcBef>
        <a:spcAft>
          <a:spcPct val="0"/>
        </a:spcAft>
        <a:buChar char="–"/>
        <a:defRPr sz="2667">
          <a:solidFill>
            <a:schemeClr val="tx1"/>
          </a:solidFill>
          <a:latin typeface="+mn-lt"/>
        </a:defRPr>
      </a:lvl4pPr>
      <a:lvl5pPr marL="2743042" indent="-304782" algn="l" rtl="0" eaLnBrk="0" fontAlgn="base" hangingPunct="0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5pPr>
      <a:lvl6pPr marL="3352606" indent="-304782" algn="l" rtl="0" eaLnBrk="0" fontAlgn="base" hangingPunct="0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6pPr>
      <a:lvl7pPr marL="3962172" indent="-304782" algn="l" rtl="0" eaLnBrk="0" fontAlgn="base" hangingPunct="0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7pPr>
      <a:lvl8pPr marL="4571735" indent="-304782" algn="l" rtl="0" eaLnBrk="0" fontAlgn="base" hangingPunct="0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8pPr>
      <a:lvl9pPr marL="5181301" indent="-304782" algn="l" rtl="0" eaLnBrk="0" fontAlgn="base" hangingPunct="0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65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30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96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58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24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87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52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17" algn="l" defTabSz="121913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0" y="1057345"/>
            <a:ext cx="6860660" cy="7010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>
              <a:solidFill>
                <a:srgbClr val="000000"/>
              </a:solidFill>
            </a:endParaRPr>
          </a:p>
        </p:txBody>
      </p:sp>
      <p:sp>
        <p:nvSpPr>
          <p:cNvPr id="12291" name="Arc 7"/>
          <p:cNvSpPr>
            <a:spLocks/>
          </p:cNvSpPr>
          <p:nvPr/>
        </p:nvSpPr>
        <p:spPr bwMode="auto">
          <a:xfrm rot="2578644">
            <a:off x="-70628" y="3109171"/>
            <a:ext cx="2956575" cy="2928353"/>
          </a:xfrm>
          <a:custGeom>
            <a:avLst/>
            <a:gdLst>
              <a:gd name="T0" fmla="*/ 2147483647 w 21600"/>
              <a:gd name="T1" fmla="*/ 2147483647 h 21640"/>
              <a:gd name="T2" fmla="*/ 0 w 21600"/>
              <a:gd name="T3" fmla="*/ 0 h 21640"/>
              <a:gd name="T4" fmla="*/ 2147483647 w 21600"/>
              <a:gd name="T5" fmla="*/ 41144951 h 21640"/>
              <a:gd name="T6" fmla="*/ 0 60000 65536"/>
              <a:gd name="T7" fmla="*/ 0 60000 65536"/>
              <a:gd name="T8" fmla="*/ 0 60000 65536"/>
              <a:gd name="T9" fmla="*/ 0 w 21600"/>
              <a:gd name="T10" fmla="*/ 0 h 21640"/>
              <a:gd name="T11" fmla="*/ 21600 w 21600"/>
              <a:gd name="T12" fmla="*/ 21640 h 216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40" fill="none" extrusionOk="0">
                <a:moveTo>
                  <a:pt x="21560" y="21639"/>
                </a:moveTo>
                <a:cubicBezTo>
                  <a:pt x="9646" y="21617"/>
                  <a:pt x="0" y="11953"/>
                  <a:pt x="0" y="40"/>
                </a:cubicBezTo>
                <a:cubicBezTo>
                  <a:pt x="-1" y="26"/>
                  <a:pt x="0" y="13"/>
                  <a:pt x="0" y="0"/>
                </a:cubicBezTo>
              </a:path>
              <a:path w="21600" h="21640" stroke="0" extrusionOk="0">
                <a:moveTo>
                  <a:pt x="21560" y="21639"/>
                </a:moveTo>
                <a:cubicBezTo>
                  <a:pt x="9646" y="21617"/>
                  <a:pt x="0" y="11953"/>
                  <a:pt x="0" y="40"/>
                </a:cubicBezTo>
                <a:cubicBezTo>
                  <a:pt x="-1" y="26"/>
                  <a:pt x="0" y="13"/>
                  <a:pt x="0" y="0"/>
                </a:cubicBezTo>
                <a:lnTo>
                  <a:pt x="21600" y="40"/>
                </a:lnTo>
                <a:lnTo>
                  <a:pt x="21560" y="21639"/>
                </a:lnTo>
                <a:close/>
              </a:path>
            </a:pathLst>
          </a:custGeom>
          <a:solidFill>
            <a:srgbClr val="FF99CC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>
              <a:solidFill>
                <a:srgbClr val="000000"/>
              </a:solidFill>
            </a:endParaRPr>
          </a:p>
        </p:txBody>
      </p:sp>
      <p:sp>
        <p:nvSpPr>
          <p:cNvPr id="12292" name="Arc 5"/>
          <p:cNvSpPr>
            <a:spLocks/>
          </p:cNvSpPr>
          <p:nvPr/>
        </p:nvSpPr>
        <p:spPr bwMode="auto">
          <a:xfrm rot="2444411">
            <a:off x="3960679" y="2949757"/>
            <a:ext cx="2963333" cy="2906183"/>
          </a:xfrm>
          <a:custGeom>
            <a:avLst/>
            <a:gdLst>
              <a:gd name="T0" fmla="*/ 0 w 21640"/>
              <a:gd name="T1" fmla="*/ 0 h 21600"/>
              <a:gd name="T2" fmla="*/ 2147483647 w 21640"/>
              <a:gd name="T3" fmla="*/ 2147483647 h 21600"/>
              <a:gd name="T4" fmla="*/ 43331047 w 2164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40"/>
              <a:gd name="T10" fmla="*/ 0 h 21600"/>
              <a:gd name="T11" fmla="*/ 21640 w 2164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40" h="21600" fill="none" extrusionOk="0">
                <a:moveTo>
                  <a:pt x="0" y="0"/>
                </a:moveTo>
                <a:cubicBezTo>
                  <a:pt x="13" y="0"/>
                  <a:pt x="26" y="-1"/>
                  <a:pt x="40" y="0"/>
                </a:cubicBezTo>
                <a:cubicBezTo>
                  <a:pt x="11953" y="0"/>
                  <a:pt x="21617" y="9646"/>
                  <a:pt x="21639" y="21560"/>
                </a:cubicBezTo>
              </a:path>
              <a:path w="21640" h="21600" stroke="0" extrusionOk="0">
                <a:moveTo>
                  <a:pt x="0" y="0"/>
                </a:moveTo>
                <a:cubicBezTo>
                  <a:pt x="13" y="0"/>
                  <a:pt x="26" y="-1"/>
                  <a:pt x="40" y="0"/>
                </a:cubicBezTo>
                <a:cubicBezTo>
                  <a:pt x="11953" y="0"/>
                  <a:pt x="21617" y="9646"/>
                  <a:pt x="21639" y="21560"/>
                </a:cubicBezTo>
                <a:lnTo>
                  <a:pt x="4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>
              <a:solidFill>
                <a:srgbClr val="000000"/>
              </a:solidFill>
            </a:endParaRPr>
          </a:p>
        </p:txBody>
      </p:sp>
      <p:sp>
        <p:nvSpPr>
          <p:cNvPr id="12293" name="Arc 6"/>
          <p:cNvSpPr>
            <a:spLocks/>
          </p:cNvSpPr>
          <p:nvPr/>
        </p:nvSpPr>
        <p:spPr bwMode="auto">
          <a:xfrm rot="2512520">
            <a:off x="2073086" y="5081681"/>
            <a:ext cx="2961216" cy="2912533"/>
          </a:xfrm>
          <a:custGeom>
            <a:avLst/>
            <a:gdLst>
              <a:gd name="T0" fmla="*/ 2147483647 w 21640"/>
              <a:gd name="T1" fmla="*/ 0 h 21640"/>
              <a:gd name="T2" fmla="*/ 0 w 21640"/>
              <a:gd name="T3" fmla="*/ 2147483647 h 21640"/>
              <a:gd name="T4" fmla="*/ 43237585 w 21640"/>
              <a:gd name="T5" fmla="*/ 41144951 h 21640"/>
              <a:gd name="T6" fmla="*/ 0 60000 65536"/>
              <a:gd name="T7" fmla="*/ 0 60000 65536"/>
              <a:gd name="T8" fmla="*/ 0 60000 65536"/>
              <a:gd name="T9" fmla="*/ 0 w 21640"/>
              <a:gd name="T10" fmla="*/ 0 h 21640"/>
              <a:gd name="T11" fmla="*/ 21640 w 21640"/>
              <a:gd name="T12" fmla="*/ 21640 h 216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40" h="21640" fill="none" extrusionOk="0">
                <a:moveTo>
                  <a:pt x="21639" y="0"/>
                </a:moveTo>
                <a:cubicBezTo>
                  <a:pt x="21639" y="13"/>
                  <a:pt x="21640" y="26"/>
                  <a:pt x="21640" y="40"/>
                </a:cubicBezTo>
                <a:cubicBezTo>
                  <a:pt x="21640" y="11969"/>
                  <a:pt x="11969" y="21640"/>
                  <a:pt x="40" y="21640"/>
                </a:cubicBezTo>
                <a:cubicBezTo>
                  <a:pt x="26" y="21640"/>
                  <a:pt x="13" y="21639"/>
                  <a:pt x="0" y="21639"/>
                </a:cubicBezTo>
              </a:path>
              <a:path w="21640" h="21640" stroke="0" extrusionOk="0">
                <a:moveTo>
                  <a:pt x="21639" y="0"/>
                </a:moveTo>
                <a:cubicBezTo>
                  <a:pt x="21639" y="13"/>
                  <a:pt x="21640" y="26"/>
                  <a:pt x="21640" y="40"/>
                </a:cubicBezTo>
                <a:cubicBezTo>
                  <a:pt x="21640" y="11969"/>
                  <a:pt x="11969" y="21640"/>
                  <a:pt x="40" y="21640"/>
                </a:cubicBezTo>
                <a:cubicBezTo>
                  <a:pt x="26" y="21640"/>
                  <a:pt x="13" y="21639"/>
                  <a:pt x="0" y="21639"/>
                </a:cubicBezTo>
                <a:lnTo>
                  <a:pt x="40" y="40"/>
                </a:lnTo>
                <a:lnTo>
                  <a:pt x="21639" y="0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>
              <a:solidFill>
                <a:srgbClr val="92D050"/>
              </a:solidFill>
            </a:endParaRPr>
          </a:p>
        </p:txBody>
      </p:sp>
      <p:sp>
        <p:nvSpPr>
          <p:cNvPr id="12294" name="Arc 8"/>
          <p:cNvSpPr>
            <a:spLocks/>
          </p:cNvSpPr>
          <p:nvPr/>
        </p:nvSpPr>
        <p:spPr bwMode="auto">
          <a:xfrm rot="2605957">
            <a:off x="1878865" y="1063312"/>
            <a:ext cx="2959100" cy="290618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560"/>
                </a:moveTo>
                <a:cubicBezTo>
                  <a:pt x="22" y="9661"/>
                  <a:pt x="9661" y="22"/>
                  <a:pt x="21560" y="0"/>
                </a:cubicBezTo>
              </a:path>
              <a:path w="21600" h="21600" stroke="0" extrusionOk="0">
                <a:moveTo>
                  <a:pt x="0" y="21560"/>
                </a:moveTo>
                <a:cubicBezTo>
                  <a:pt x="22" y="9661"/>
                  <a:pt x="9661" y="22"/>
                  <a:pt x="21560" y="0"/>
                </a:cubicBezTo>
                <a:lnTo>
                  <a:pt x="21600" y="21600"/>
                </a:lnTo>
                <a:lnTo>
                  <a:pt x="0" y="21560"/>
                </a:lnTo>
                <a:close/>
              </a:path>
            </a:pathLst>
          </a:custGeom>
          <a:solidFill>
            <a:srgbClr val="FFFF0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>
              <a:solidFill>
                <a:srgbClr val="000000"/>
              </a:solidFill>
            </a:endParaRP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 rot="21443989">
            <a:off x="2842671" y="3956565"/>
            <a:ext cx="1219200" cy="1219200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200">
              <a:solidFill>
                <a:srgbClr val="000000"/>
              </a:solidFill>
              <a:latin typeface="BaskervilleT" pitchFamily="18" charset="0"/>
            </a:endParaRPr>
          </a:p>
        </p:txBody>
      </p:sp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1955801" y="1186192"/>
            <a:ext cx="2946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dirty="0">
                <a:solidFill>
                  <a:srgbClr val="FFFFFF"/>
                </a:solidFill>
                <a:latin typeface="Arial" charset="0"/>
              </a:rPr>
              <a:t>SPIRITUAL</a:t>
            </a:r>
          </a:p>
        </p:txBody>
      </p:sp>
      <p:sp>
        <p:nvSpPr>
          <p:cNvPr id="12297" name="Text Box 12"/>
          <p:cNvSpPr txBox="1">
            <a:spLocks noChangeArrowheads="1"/>
          </p:cNvSpPr>
          <p:nvPr/>
        </p:nvSpPr>
        <p:spPr bwMode="auto">
          <a:xfrm>
            <a:off x="6288496" y="2382877"/>
            <a:ext cx="508000" cy="435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C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H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O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L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O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I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C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2133" dirty="0">
                <a:solidFill>
                  <a:srgbClr val="FFFFFF"/>
                </a:solidFill>
                <a:latin typeface="Arial" charset="0"/>
              </a:rPr>
              <a:t>L</a:t>
            </a:r>
          </a:p>
        </p:txBody>
      </p:sp>
      <p:sp>
        <p:nvSpPr>
          <p:cNvPr id="12299" name="Text Box 14"/>
          <p:cNvSpPr txBox="1">
            <a:spLocks noChangeArrowheads="1"/>
          </p:cNvSpPr>
          <p:nvPr/>
        </p:nvSpPr>
        <p:spPr bwMode="auto">
          <a:xfrm>
            <a:off x="1198357" y="112013"/>
            <a:ext cx="43460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dirty="0" err="1">
                <a:solidFill>
                  <a:srgbClr val="000000"/>
                </a:solidFill>
              </a:rPr>
              <a:t>Appendix</a:t>
            </a:r>
            <a:r>
              <a:rPr lang="es-ES_tradnl" dirty="0">
                <a:solidFill>
                  <a:srgbClr val="000000"/>
                </a:solidFill>
              </a:rPr>
              <a:t> 1.2: </a:t>
            </a:r>
            <a:r>
              <a:rPr lang="es-ES_tradnl" dirty="0" err="1">
                <a:solidFill>
                  <a:srgbClr val="000000"/>
                </a:solidFill>
              </a:rPr>
              <a:t>For</a:t>
            </a:r>
            <a:r>
              <a:rPr lang="es-ES_tradnl" dirty="0">
                <a:solidFill>
                  <a:srgbClr val="000000"/>
                </a:solidFill>
              </a:rPr>
              <a:t> Reference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3200" dirty="0">
                <a:solidFill>
                  <a:srgbClr val="000000"/>
                </a:solidFill>
              </a:rPr>
              <a:t>BLDH </a:t>
            </a:r>
            <a:r>
              <a:rPr lang="es-ES_tradnl" sz="3200" dirty="0" err="1">
                <a:solidFill>
                  <a:srgbClr val="000000"/>
                </a:solidFill>
              </a:rPr>
              <a:t>Circle</a:t>
            </a:r>
            <a:r>
              <a:rPr lang="es-ES_tradnl" sz="3200" dirty="0">
                <a:solidFill>
                  <a:srgbClr val="000000"/>
                </a:solidFill>
              </a:rPr>
              <a:t> </a:t>
            </a:r>
            <a:r>
              <a:rPr lang="es-ES_tradnl" sz="3200" dirty="0" err="1">
                <a:solidFill>
                  <a:srgbClr val="000000"/>
                </a:solidFill>
              </a:rPr>
              <a:t>for</a:t>
            </a:r>
            <a:r>
              <a:rPr lang="es-ES_tradnl" sz="3200" dirty="0">
                <a:solidFill>
                  <a:srgbClr val="000000"/>
                </a:solidFill>
              </a:rPr>
              <a:t> Bahá’ís</a:t>
            </a:r>
          </a:p>
        </p:txBody>
      </p:sp>
      <p:sp>
        <p:nvSpPr>
          <p:cNvPr id="12300" name="Oval 15"/>
          <p:cNvSpPr>
            <a:spLocks noChangeArrowheads="1"/>
          </p:cNvSpPr>
          <p:nvPr/>
        </p:nvSpPr>
        <p:spPr bwMode="auto">
          <a:xfrm>
            <a:off x="1526973" y="2791296"/>
            <a:ext cx="3759200" cy="3556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>
              <a:solidFill>
                <a:srgbClr val="000000"/>
              </a:solidFill>
            </a:endParaRPr>
          </a:p>
        </p:txBody>
      </p:sp>
      <p:sp>
        <p:nvSpPr>
          <p:cNvPr id="12301" name="Text Box 18"/>
          <p:cNvSpPr txBox="1">
            <a:spLocks noChangeArrowheads="1"/>
          </p:cNvSpPr>
          <p:nvPr/>
        </p:nvSpPr>
        <p:spPr bwMode="auto">
          <a:xfrm>
            <a:off x="3004400" y="1823634"/>
            <a:ext cx="805926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Teaching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Service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2" name="Text Box 19"/>
          <p:cNvSpPr txBox="1">
            <a:spLocks noChangeArrowheads="1"/>
          </p:cNvSpPr>
          <p:nvPr/>
        </p:nvSpPr>
        <p:spPr bwMode="auto">
          <a:xfrm>
            <a:off x="3986765" y="2265117"/>
            <a:ext cx="1047082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Huqúqu’lláh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Funds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3" name="Text Box 20"/>
          <p:cNvSpPr txBox="1">
            <a:spLocks noChangeArrowheads="1"/>
          </p:cNvSpPr>
          <p:nvPr/>
        </p:nvSpPr>
        <p:spPr bwMode="auto">
          <a:xfrm>
            <a:off x="1572392" y="2154265"/>
            <a:ext cx="1622559" cy="707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Holy</a:t>
            </a:r>
            <a:r>
              <a:rPr lang="es-ES_tradnl" sz="1333" dirty="0">
                <a:solidFill>
                  <a:srgbClr val="000000"/>
                </a:solidFill>
              </a:rPr>
              <a:t> </a:t>
            </a:r>
            <a:r>
              <a:rPr lang="es-ES_tradnl" sz="1333" dirty="0" err="1">
                <a:solidFill>
                  <a:srgbClr val="000000"/>
                </a:solidFill>
              </a:rPr>
              <a:t>Days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Devotional</a:t>
            </a:r>
            <a:r>
              <a:rPr lang="es-ES_tradnl" sz="1333" dirty="0">
                <a:solidFill>
                  <a:srgbClr val="000000"/>
                </a:solidFill>
              </a:rPr>
              <a:t> Meetings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19 Day </a:t>
            </a:r>
            <a:r>
              <a:rPr lang="es-ES_tradnl" sz="1333" dirty="0" err="1">
                <a:solidFill>
                  <a:srgbClr val="000000"/>
                </a:solidFill>
              </a:rPr>
              <a:t>Feasts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4" name="Text Box 21"/>
          <p:cNvSpPr txBox="1">
            <a:spLocks noChangeArrowheads="1"/>
          </p:cNvSpPr>
          <p:nvPr/>
        </p:nvSpPr>
        <p:spPr bwMode="auto">
          <a:xfrm>
            <a:off x="2939138" y="2960802"/>
            <a:ext cx="934871" cy="9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Fasting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Prayer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Meditation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Deepening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5" name="Text Box 23"/>
          <p:cNvSpPr txBox="1">
            <a:spLocks noChangeArrowheads="1"/>
          </p:cNvSpPr>
          <p:nvPr/>
        </p:nvSpPr>
        <p:spPr bwMode="auto">
          <a:xfrm>
            <a:off x="697707" y="3688611"/>
            <a:ext cx="798617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- Friends</a:t>
            </a:r>
          </a:p>
        </p:txBody>
      </p:sp>
      <p:sp>
        <p:nvSpPr>
          <p:cNvPr id="12306" name="Text Box 24"/>
          <p:cNvSpPr txBox="1">
            <a:spLocks noChangeArrowheads="1"/>
          </p:cNvSpPr>
          <p:nvPr/>
        </p:nvSpPr>
        <p:spPr bwMode="auto">
          <a:xfrm>
            <a:off x="507685" y="4304684"/>
            <a:ext cx="1000595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- Bahá’í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Community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7" name="Text Box 25"/>
          <p:cNvSpPr txBox="1">
            <a:spLocks noChangeArrowheads="1"/>
          </p:cNvSpPr>
          <p:nvPr/>
        </p:nvSpPr>
        <p:spPr bwMode="auto">
          <a:xfrm>
            <a:off x="1103453" y="5791918"/>
            <a:ext cx="797014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>
                <a:solidFill>
                  <a:srgbClr val="000000"/>
                </a:solidFill>
              </a:rPr>
              <a:t>- Society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08" name="Text Box 26"/>
          <p:cNvSpPr txBox="1">
            <a:spLocks noChangeArrowheads="1"/>
          </p:cNvSpPr>
          <p:nvPr/>
        </p:nvSpPr>
        <p:spPr bwMode="auto">
          <a:xfrm>
            <a:off x="4920869" y="3119346"/>
            <a:ext cx="800219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>
                <a:solidFill>
                  <a:srgbClr val="000000"/>
                </a:solidFill>
              </a:rPr>
              <a:t>Learning</a:t>
            </a:r>
          </a:p>
        </p:txBody>
      </p:sp>
      <p:sp>
        <p:nvSpPr>
          <p:cNvPr id="12309" name="Text Box 27"/>
          <p:cNvSpPr txBox="1">
            <a:spLocks noChangeArrowheads="1"/>
          </p:cNvSpPr>
          <p:nvPr/>
        </p:nvSpPr>
        <p:spPr bwMode="auto">
          <a:xfrm>
            <a:off x="5241043" y="4294222"/>
            <a:ext cx="1103186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Vocational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Development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0" name="Text Box 28"/>
          <p:cNvSpPr txBox="1">
            <a:spLocks noChangeArrowheads="1"/>
          </p:cNvSpPr>
          <p:nvPr/>
        </p:nvSpPr>
        <p:spPr bwMode="auto">
          <a:xfrm>
            <a:off x="5154066" y="5425396"/>
            <a:ext cx="869148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Creativity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1" name="Text Box 29"/>
          <p:cNvSpPr txBox="1">
            <a:spLocks noChangeArrowheads="1"/>
          </p:cNvSpPr>
          <p:nvPr/>
        </p:nvSpPr>
        <p:spPr bwMode="auto">
          <a:xfrm>
            <a:off x="4428480" y="6326315"/>
            <a:ext cx="676787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Budget</a:t>
            </a:r>
          </a:p>
        </p:txBody>
      </p:sp>
      <p:sp>
        <p:nvSpPr>
          <p:cNvPr id="12312" name="Text Box 30"/>
          <p:cNvSpPr txBox="1">
            <a:spLocks noChangeArrowheads="1"/>
          </p:cNvSpPr>
          <p:nvPr/>
        </p:nvSpPr>
        <p:spPr bwMode="auto">
          <a:xfrm>
            <a:off x="3126304" y="6760493"/>
            <a:ext cx="560538" cy="29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Work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3" name="Text Box 31"/>
          <p:cNvSpPr txBox="1">
            <a:spLocks noChangeArrowheads="1"/>
          </p:cNvSpPr>
          <p:nvPr/>
        </p:nvSpPr>
        <p:spPr bwMode="auto">
          <a:xfrm>
            <a:off x="1905077" y="6286660"/>
            <a:ext cx="772968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Care</a:t>
            </a:r>
            <a:r>
              <a:rPr lang="es-ES_tradnl" sz="1333" dirty="0">
                <a:solidFill>
                  <a:srgbClr val="000000"/>
                </a:solidFill>
              </a:rPr>
              <a:t> of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Property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4" name="Text Box 32"/>
          <p:cNvSpPr txBox="1">
            <a:spLocks noChangeArrowheads="1"/>
          </p:cNvSpPr>
          <p:nvPr/>
        </p:nvSpPr>
        <p:spPr bwMode="auto">
          <a:xfrm>
            <a:off x="3089533" y="5163882"/>
            <a:ext cx="813043" cy="111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Hygiene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Nutrition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Exercise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Leisure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Rest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5" name="Text Box 33"/>
          <p:cNvSpPr txBox="1">
            <a:spLocks noChangeArrowheads="1"/>
          </p:cNvSpPr>
          <p:nvPr/>
        </p:nvSpPr>
        <p:spPr bwMode="auto">
          <a:xfrm>
            <a:off x="1540906" y="4078285"/>
            <a:ext cx="1385316" cy="1323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 </a:t>
            </a:r>
            <a:r>
              <a:rPr lang="es-ES_tradnl" sz="1333" dirty="0" err="1">
                <a:solidFill>
                  <a:srgbClr val="000000"/>
                </a:solidFill>
              </a:rPr>
              <a:t>Communication</a:t>
            </a:r>
            <a:r>
              <a:rPr lang="es-ES_tradnl" sz="1333" b="1" dirty="0">
                <a:solidFill>
                  <a:srgbClr val="000000"/>
                </a:solidFill>
              </a:rPr>
              <a:t>:</a:t>
            </a:r>
            <a:endParaRPr lang="es-ES_tradnl" sz="1333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    - </a:t>
            </a:r>
            <a:r>
              <a:rPr lang="es-ES_tradnl" sz="1333" dirty="0" err="1">
                <a:solidFill>
                  <a:srgbClr val="000000"/>
                </a:solidFill>
              </a:rPr>
              <a:t>Self</a:t>
            </a:r>
            <a:endParaRPr lang="es-ES_tradnl" sz="1333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    - </a:t>
            </a:r>
            <a:r>
              <a:rPr lang="es-ES_tradnl" sz="1333" dirty="0" err="1">
                <a:solidFill>
                  <a:srgbClr val="000000"/>
                </a:solidFill>
              </a:rPr>
              <a:t>Nature</a:t>
            </a:r>
            <a:endParaRPr lang="es-ES_tradnl" sz="1333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    - </a:t>
            </a:r>
            <a:r>
              <a:rPr lang="es-ES_tradnl" sz="1333" dirty="0" err="1">
                <a:solidFill>
                  <a:srgbClr val="000000"/>
                </a:solidFill>
              </a:rPr>
              <a:t>Spouse</a:t>
            </a:r>
            <a:endParaRPr lang="es-ES_tradnl" sz="1333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    - </a:t>
            </a:r>
            <a:r>
              <a:rPr lang="es-ES_tradnl" sz="1333" dirty="0" err="1">
                <a:solidFill>
                  <a:srgbClr val="000000"/>
                </a:solidFill>
              </a:rPr>
              <a:t>Children</a:t>
            </a:r>
            <a:endParaRPr lang="es-ES_tradnl" sz="1333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    - </a:t>
            </a:r>
            <a:r>
              <a:rPr lang="es-ES_tradnl" sz="1333" dirty="0" err="1">
                <a:solidFill>
                  <a:srgbClr val="000000"/>
                </a:solidFill>
              </a:rPr>
              <a:t>Family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6" name="Text Box 35"/>
          <p:cNvSpPr txBox="1">
            <a:spLocks noChangeArrowheads="1"/>
          </p:cNvSpPr>
          <p:nvPr/>
        </p:nvSpPr>
        <p:spPr bwMode="auto">
          <a:xfrm>
            <a:off x="3857344" y="4059678"/>
            <a:ext cx="1472263" cy="111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Meditation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Goal-Setting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Time Management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Visualization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Reflection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7" name="Rectangle 36"/>
          <p:cNvSpPr>
            <a:spLocks noChangeArrowheads="1"/>
          </p:cNvSpPr>
          <p:nvPr/>
        </p:nvSpPr>
        <p:spPr bwMode="auto">
          <a:xfrm>
            <a:off x="384088" y="8318218"/>
            <a:ext cx="61235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3200" dirty="0">
                <a:solidFill>
                  <a:srgbClr val="000000"/>
                </a:solidFill>
              </a:rPr>
              <a:t>A Bahá’í </a:t>
            </a:r>
            <a:r>
              <a:rPr lang="es-ES_tradnl" sz="3200" dirty="0" err="1">
                <a:solidFill>
                  <a:srgbClr val="000000"/>
                </a:solidFill>
              </a:rPr>
              <a:t>Life</a:t>
            </a:r>
            <a:r>
              <a:rPr lang="es-ES_tradnl" sz="3200" dirty="0">
                <a:solidFill>
                  <a:srgbClr val="000000"/>
                </a:solidFill>
              </a:rPr>
              <a:t> in Dynamic Harmony</a:t>
            </a:r>
          </a:p>
        </p:txBody>
      </p:sp>
      <p:sp>
        <p:nvSpPr>
          <p:cNvPr id="12318" name="Text Box 38"/>
          <p:cNvSpPr txBox="1">
            <a:spLocks noChangeArrowheads="1"/>
          </p:cNvSpPr>
          <p:nvPr/>
        </p:nvSpPr>
        <p:spPr bwMode="auto">
          <a:xfrm>
            <a:off x="680858" y="5038872"/>
            <a:ext cx="1000595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>
                <a:solidFill>
                  <a:srgbClr val="000000"/>
                </a:solidFill>
              </a:rPr>
              <a:t>- </a:t>
            </a:r>
            <a:r>
              <a:rPr lang="es-ES_tradnl" sz="1333" dirty="0" err="1">
                <a:solidFill>
                  <a:srgbClr val="000000"/>
                </a:solidFill>
              </a:rPr>
              <a:t>Work</a:t>
            </a:r>
            <a:endParaRPr lang="es-ES_tradnl" sz="1333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333" dirty="0" err="1">
                <a:solidFill>
                  <a:srgbClr val="000000"/>
                </a:solidFill>
              </a:rPr>
              <a:t>Community</a:t>
            </a:r>
            <a:endParaRPr lang="es-ES_tradnl" sz="1333" dirty="0">
              <a:solidFill>
                <a:srgbClr val="000000"/>
              </a:solidFill>
            </a:endParaRPr>
          </a:p>
        </p:txBody>
      </p:sp>
      <p:sp>
        <p:nvSpPr>
          <p:cNvPr id="12319" name="Text Box 39"/>
          <p:cNvSpPr txBox="1">
            <a:spLocks noChangeArrowheads="1"/>
          </p:cNvSpPr>
          <p:nvPr/>
        </p:nvSpPr>
        <p:spPr bwMode="auto">
          <a:xfrm>
            <a:off x="33512" y="3711646"/>
            <a:ext cx="508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SOC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I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solidFill>
                  <a:srgbClr val="FFFFFF"/>
                </a:solidFill>
                <a:latin typeface="Arial" charset="0"/>
              </a:rPr>
              <a:t>L</a:t>
            </a:r>
          </a:p>
        </p:txBody>
      </p:sp>
      <p:sp>
        <p:nvSpPr>
          <p:cNvPr id="12320" name="Text Box 40"/>
          <p:cNvSpPr txBox="1">
            <a:spLocks noChangeArrowheads="1"/>
          </p:cNvSpPr>
          <p:nvPr/>
        </p:nvSpPr>
        <p:spPr bwMode="auto">
          <a:xfrm>
            <a:off x="802820" y="3114829"/>
            <a:ext cx="12234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_tradnl" sz="1200" dirty="0" err="1">
                <a:solidFill>
                  <a:srgbClr val="000000"/>
                </a:solidFill>
              </a:rPr>
              <a:t>Communication</a:t>
            </a:r>
            <a:r>
              <a:rPr lang="es-ES_tradnl" sz="120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12322" name="Rectangle 42"/>
          <p:cNvSpPr>
            <a:spLocks noChangeArrowheads="1"/>
          </p:cNvSpPr>
          <p:nvPr/>
        </p:nvSpPr>
        <p:spPr bwMode="auto">
          <a:xfrm>
            <a:off x="2592129" y="7527768"/>
            <a:ext cx="17075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ts val="667"/>
              </a:spcBef>
              <a:spcAft>
                <a:spcPts val="667"/>
              </a:spcAft>
            </a:pPr>
            <a:r>
              <a:rPr lang="es-ES_tradnl" sz="2400" dirty="0">
                <a:solidFill>
                  <a:srgbClr val="FFFFFF"/>
                </a:solidFill>
                <a:latin typeface="Arial" charset="0"/>
              </a:rPr>
              <a:t>PHYSICAL</a:t>
            </a:r>
          </a:p>
        </p:txBody>
      </p:sp>
      <p:pic>
        <p:nvPicPr>
          <p:cNvPr id="35" name="Picture 43" descr="letra 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689" y="4438815"/>
            <a:ext cx="406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662857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99</Words>
  <Application>Microsoft Office PowerPoint</Application>
  <PresentationFormat>Letter Paper (8.5x11 in)</PresentationFormat>
  <Paragraphs>64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BaskervilleT</vt:lpstr>
      <vt:lpstr>Times New Roman</vt:lpstr>
      <vt:lpstr>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Keith Bookwalter</cp:lastModifiedBy>
  <cp:revision>12</cp:revision>
  <dcterms:created xsi:type="dcterms:W3CDTF">2013-08-20T15:59:55Z</dcterms:created>
  <dcterms:modified xsi:type="dcterms:W3CDTF">2025-03-28T17:20:01Z</dcterms:modified>
</cp:coreProperties>
</file>