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10" r:id="rId3"/>
    <p:sldMasterId id="2147483758" r:id="rId4"/>
    <p:sldMasterId id="2147483913" r:id="rId5"/>
    <p:sldMasterId id="2147484021" r:id="rId6"/>
    <p:sldMasterId id="2147485215" r:id="rId7"/>
    <p:sldMasterId id="2147485511" r:id="rId8"/>
    <p:sldMasterId id="2147485524" r:id="rId9"/>
    <p:sldMasterId id="2147485537" r:id="rId10"/>
    <p:sldMasterId id="2147485549" r:id="rId11"/>
    <p:sldMasterId id="2147485574" r:id="rId12"/>
    <p:sldMasterId id="2147485586" r:id="rId13"/>
    <p:sldMasterId id="2147485610" r:id="rId14"/>
  </p:sldMasterIdLst>
  <p:notesMasterIdLst>
    <p:notesMasterId r:id="rId173"/>
  </p:notesMasterIdLst>
  <p:handoutMasterIdLst>
    <p:handoutMasterId r:id="rId174"/>
  </p:handoutMasterIdLst>
  <p:sldIdLst>
    <p:sldId id="549" r:id="rId15"/>
    <p:sldId id="358" r:id="rId16"/>
    <p:sldId id="501" r:id="rId17"/>
    <p:sldId id="502" r:id="rId18"/>
    <p:sldId id="469" r:id="rId19"/>
    <p:sldId id="500" r:id="rId20"/>
    <p:sldId id="436" r:id="rId21"/>
    <p:sldId id="415" r:id="rId22"/>
    <p:sldId id="452" r:id="rId23"/>
    <p:sldId id="453" r:id="rId24"/>
    <p:sldId id="419" r:id="rId25"/>
    <p:sldId id="447" r:id="rId26"/>
    <p:sldId id="338" r:id="rId27"/>
    <p:sldId id="260" r:id="rId28"/>
    <p:sldId id="339" r:id="rId29"/>
    <p:sldId id="441" r:id="rId30"/>
    <p:sldId id="480" r:id="rId31"/>
    <p:sldId id="442" r:id="rId32"/>
    <p:sldId id="465" r:id="rId33"/>
    <p:sldId id="446" r:id="rId34"/>
    <p:sldId id="450" r:id="rId35"/>
    <p:sldId id="448" r:id="rId36"/>
    <p:sldId id="449" r:id="rId37"/>
    <p:sldId id="451" r:id="rId38"/>
    <p:sldId id="466" r:id="rId39"/>
    <p:sldId id="403" r:id="rId40"/>
    <p:sldId id="378" r:id="rId41"/>
    <p:sldId id="470" r:id="rId42"/>
    <p:sldId id="513" r:id="rId43"/>
    <p:sldId id="515" r:id="rId44"/>
    <p:sldId id="516" r:id="rId45"/>
    <p:sldId id="496" r:id="rId46"/>
    <p:sldId id="495" r:id="rId47"/>
    <p:sldId id="497" r:id="rId48"/>
    <p:sldId id="498" r:id="rId49"/>
    <p:sldId id="503" r:id="rId50"/>
    <p:sldId id="324" r:id="rId51"/>
    <p:sldId id="493" r:id="rId52"/>
    <p:sldId id="321" r:id="rId53"/>
    <p:sldId id="353" r:id="rId54"/>
    <p:sldId id="336" r:id="rId55"/>
    <p:sldId id="381" r:id="rId56"/>
    <p:sldId id="471" r:id="rId57"/>
    <p:sldId id="325" r:id="rId58"/>
    <p:sldId id="382" r:id="rId59"/>
    <p:sldId id="458" r:id="rId60"/>
    <p:sldId id="521" r:id="rId61"/>
    <p:sldId id="383" r:id="rId62"/>
    <p:sldId id="460" r:id="rId63"/>
    <p:sldId id="384" r:id="rId64"/>
    <p:sldId id="461" r:id="rId65"/>
    <p:sldId id="385" r:id="rId66"/>
    <p:sldId id="464" r:id="rId67"/>
    <p:sldId id="386" r:id="rId68"/>
    <p:sldId id="331" r:id="rId69"/>
    <p:sldId id="316" r:id="rId70"/>
    <p:sldId id="323" r:id="rId71"/>
    <p:sldId id="473" r:id="rId72"/>
    <p:sldId id="388" r:id="rId73"/>
    <p:sldId id="389" r:id="rId74"/>
    <p:sldId id="472" r:id="rId75"/>
    <p:sldId id="474" r:id="rId76"/>
    <p:sldId id="481" r:id="rId77"/>
    <p:sldId id="343" r:id="rId78"/>
    <p:sldId id="322" r:id="rId79"/>
    <p:sldId id="345" r:id="rId80"/>
    <p:sldId id="332" r:id="rId81"/>
    <p:sldId id="333" r:id="rId82"/>
    <p:sldId id="335" r:id="rId83"/>
    <p:sldId id="334" r:id="rId84"/>
    <p:sldId id="337" r:id="rId85"/>
    <p:sldId id="425" r:id="rId86"/>
    <p:sldId id="409" r:id="rId87"/>
    <p:sldId id="424" r:id="rId88"/>
    <p:sldId id="522" r:id="rId89"/>
    <p:sldId id="256" r:id="rId90"/>
    <p:sldId id="293" r:id="rId91"/>
    <p:sldId id="429" r:id="rId92"/>
    <p:sldId id="483" r:id="rId93"/>
    <p:sldId id="482" r:id="rId94"/>
    <p:sldId id="504" r:id="rId95"/>
    <p:sldId id="456" r:id="rId96"/>
    <p:sldId id="523" r:id="rId97"/>
    <p:sldId id="524" r:id="rId98"/>
    <p:sldId id="457" r:id="rId99"/>
    <p:sldId id="499" r:id="rId100"/>
    <p:sldId id="344" r:id="rId101"/>
    <p:sldId id="476" r:id="rId102"/>
    <p:sldId id="545" r:id="rId103"/>
    <p:sldId id="258" r:id="rId104"/>
    <p:sldId id="355" r:id="rId105"/>
    <p:sldId id="475" r:id="rId106"/>
    <p:sldId id="356" r:id="rId107"/>
    <p:sldId id="365" r:id="rId108"/>
    <p:sldId id="366" r:id="rId109"/>
    <p:sldId id="357" r:id="rId110"/>
    <p:sldId id="367" r:id="rId111"/>
    <p:sldId id="370" r:id="rId112"/>
    <p:sldId id="268" r:id="rId113"/>
    <p:sldId id="546" r:id="rId114"/>
    <p:sldId id="372" r:id="rId115"/>
    <p:sldId id="290" r:id="rId116"/>
    <p:sldId id="308" r:id="rId117"/>
    <p:sldId id="346" r:id="rId118"/>
    <p:sldId id="287" r:id="rId119"/>
    <p:sldId id="309" r:id="rId120"/>
    <p:sldId id="310" r:id="rId121"/>
    <p:sldId id="525" r:id="rId122"/>
    <p:sldId id="311" r:id="rId123"/>
    <p:sldId id="312" r:id="rId124"/>
    <p:sldId id="313" r:id="rId125"/>
    <p:sldId id="314" r:id="rId126"/>
    <p:sldId id="317" r:id="rId127"/>
    <p:sldId id="326" r:id="rId128"/>
    <p:sldId id="374" r:id="rId129"/>
    <p:sldId id="285" r:id="rId130"/>
    <p:sldId id="518" r:id="rId131"/>
    <p:sldId id="406" r:id="rId132"/>
    <p:sldId id="492" r:id="rId133"/>
    <p:sldId id="533" r:id="rId134"/>
    <p:sldId id="548" r:id="rId135"/>
    <p:sldId id="527" r:id="rId136"/>
    <p:sldId id="550" r:id="rId137"/>
    <p:sldId id="487" r:id="rId138"/>
    <p:sldId id="485" r:id="rId139"/>
    <p:sldId id="517" r:id="rId140"/>
    <p:sldId id="486" r:id="rId141"/>
    <p:sldId id="520" r:id="rId142"/>
    <p:sldId id="526" r:id="rId143"/>
    <p:sldId id="327" r:id="rId144"/>
    <p:sldId id="318" r:id="rId145"/>
    <p:sldId id="519" r:id="rId146"/>
    <p:sldId id="330" r:id="rId147"/>
    <p:sldId id="328" r:id="rId148"/>
    <p:sldId id="478" r:id="rId149"/>
    <p:sldId id="408" r:id="rId150"/>
    <p:sldId id="528" r:id="rId151"/>
    <p:sldId id="490" r:id="rId152"/>
    <p:sldId id="329" r:id="rId153"/>
    <p:sldId id="479" r:id="rId154"/>
    <p:sldId id="423" r:id="rId155"/>
    <p:sldId id="428" r:id="rId156"/>
    <p:sldId id="505" r:id="rId157"/>
    <p:sldId id="506" r:id="rId158"/>
    <p:sldId id="507" r:id="rId159"/>
    <p:sldId id="508" r:id="rId160"/>
    <p:sldId id="536" r:id="rId161"/>
    <p:sldId id="535" r:id="rId162"/>
    <p:sldId id="537" r:id="rId163"/>
    <p:sldId id="509" r:id="rId164"/>
    <p:sldId id="538" r:id="rId165"/>
    <p:sldId id="539" r:id="rId166"/>
    <p:sldId id="540" r:id="rId167"/>
    <p:sldId id="541" r:id="rId168"/>
    <p:sldId id="542" r:id="rId169"/>
    <p:sldId id="543" r:id="rId170"/>
    <p:sldId id="544" r:id="rId171"/>
    <p:sldId id="307" r:id="rId172"/>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065"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71" autoAdjust="0"/>
    <p:restoredTop sz="83425" autoAdjust="0"/>
  </p:normalViewPr>
  <p:slideViewPr>
    <p:cSldViewPr>
      <p:cViewPr varScale="1">
        <p:scale>
          <a:sx n="58" d="100"/>
          <a:sy n="58" d="100"/>
        </p:scale>
        <p:origin x="852" y="66"/>
      </p:cViewPr>
      <p:guideLst>
        <p:guide orient="horz" pos="4065"/>
        <p:guide pos="3840"/>
      </p:guideLst>
    </p:cSldViewPr>
  </p:slideViewPr>
  <p:outlineViewPr>
    <p:cViewPr>
      <p:scale>
        <a:sx n="33" d="100"/>
        <a:sy n="33" d="100"/>
      </p:scale>
      <p:origin x="0" y="0"/>
    </p:cViewPr>
  </p:outlineViewPr>
  <p:notesTextViewPr>
    <p:cViewPr>
      <p:scale>
        <a:sx n="100" d="100"/>
        <a:sy n="100" d="100"/>
      </p:scale>
      <p:origin x="0" y="-12"/>
    </p:cViewPr>
  </p:notesTextViewPr>
  <p:sorterViewPr>
    <p:cViewPr>
      <p:scale>
        <a:sx n="66" d="100"/>
        <a:sy n="66" d="100"/>
      </p:scale>
      <p:origin x="0" y="-5844"/>
    </p:cViewPr>
  </p:sorterViewPr>
  <p:notesViewPr>
    <p:cSldViewPr>
      <p:cViewPr>
        <p:scale>
          <a:sx n="100" d="100"/>
          <a:sy n="100" d="100"/>
        </p:scale>
        <p:origin x="1806" y="-142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51" Type="http://schemas.openxmlformats.org/officeDocument/2006/relationships/slide" Target="slides/slide137.xml"/><Relationship Id="rId156" Type="http://schemas.openxmlformats.org/officeDocument/2006/relationships/slide" Target="slides/slide142.xml"/><Relationship Id="rId177" Type="http://schemas.openxmlformats.org/officeDocument/2006/relationships/theme" Target="theme/theme1.xml"/><Relationship Id="rId172" Type="http://schemas.openxmlformats.org/officeDocument/2006/relationships/slide" Target="slides/slide158.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tableStyles" Target="tableStyle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notesMaster" Target="notesMasters/notesMaster1.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handoutMaster" Target="handoutMasters/handoutMaster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presProps" Target="presProps.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viewProps" Target="viewProps.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EF42062-F3A6-55BD-964B-973990BC8FE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5603" name="Rectangle 3">
            <a:extLst>
              <a:ext uri="{FF2B5EF4-FFF2-40B4-BE49-F238E27FC236}">
                <a16:creationId xmlns:a16="http://schemas.microsoft.com/office/drawing/2014/main" id="{1336D7B2-7A57-00FE-8BB5-A339F9A58BE0}"/>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25604" name="Rectangle 4">
            <a:extLst>
              <a:ext uri="{FF2B5EF4-FFF2-40B4-BE49-F238E27FC236}">
                <a16:creationId xmlns:a16="http://schemas.microsoft.com/office/drawing/2014/main" id="{85E180AE-9CDD-474B-FA22-422813F1402A}"/>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5605" name="Rectangle 5">
            <a:extLst>
              <a:ext uri="{FF2B5EF4-FFF2-40B4-BE49-F238E27FC236}">
                <a16:creationId xmlns:a16="http://schemas.microsoft.com/office/drawing/2014/main" id="{35874B24-35C0-6439-9D96-D4657FDCAA8C}"/>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3528A68-A861-4DC0-9E3F-E8384D1FE52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F91B7B-ED7A-A6B7-5CAE-42AC6C8DF16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2AA303E1-4E05-DBDB-063C-BA7AE9E6040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7FEBAC1-A922-4364-AAB0-D265DF9F78C3}" type="datetimeFigureOut">
              <a:rPr lang="en-US"/>
              <a:pPr>
                <a:defRPr/>
              </a:pPr>
              <a:t>1/3/2025</a:t>
            </a:fld>
            <a:endParaRPr lang="en-US"/>
          </a:p>
        </p:txBody>
      </p:sp>
      <p:sp>
        <p:nvSpPr>
          <p:cNvPr id="4" name="Slide Image Placeholder 3">
            <a:extLst>
              <a:ext uri="{FF2B5EF4-FFF2-40B4-BE49-F238E27FC236}">
                <a16:creationId xmlns:a16="http://schemas.microsoft.com/office/drawing/2014/main" id="{FF6BEC4B-57D8-DE5C-1FA1-18F9F8B66516}"/>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9EC5D55-A0C6-B70D-9A57-DEE46559CAB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9560187-9E2F-89A7-59FA-F739F9EAD6F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9A0DDF4-CB82-DDE2-886E-DDB4C108143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49373B0-67B6-41F1-89D1-6BA7B93F6C1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erriam-webster.com/words-at-play/wholistic-word-origin-and-us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ghr.nlm.nih.gov/primer/consult/treatment"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s://www.statnews.com/2023/12/08/fda-approves-casgevy-crispr-based-medicine-for-treatment-of-sickle-cell-disease/" TargetMode="External"/><Relationship Id="rId4" Type="http://schemas.openxmlformats.org/officeDocument/2006/relationships/hyperlink" Target="https://www.youtube.com/watch?v=z2oHqCiLydI" TargetMode="Externa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holarworks.umass.edu/cgi/viewcontent.cgi?article=3733&amp;context=dissertations_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List_of_religions_and_spiritual_tradition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edpsycinteractive.org/anisa/development/volitional_competenc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depositphotos.com/photos/cells.html?qview=647917918"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WES represents my humble attempt to carry forward the development of the Anisa Model of Education created by Dr. Daniel C. Jordan with the assistance of his colleagues and doctoral students during a twenty-three-year period (approximately 1959 to 1982), especially during the 1970’s at the Center for the Study of Human Potential at the University of Massachusetts’ School of Education. Dr. Jordan, a Rhodes Scholar considered by many to be a genius, was inspired to create this model principally by the sacred scriptures of his religion, the Bahá’í Faith; the cosmology of Alfred North Whitehead, a British mathematician, logician, professor, and philosopher; and by his own studies, meditations, intuitions, and dreams.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Because Anisa, a Greek word meaning “Tree of Life,” was incorporated as the American National Institute for Social Advancement and its materials copyrighted, I needed to proceed with the development of ANISA under a new name. I chose the term “wholistic” rather than “holistic” because it emphasizes that WES seeks to educate the “whole” child and I find that practitioners more readily grasp the meaning of “whole” than the meaning of the Greek root “</a:t>
            </a:r>
            <a:r>
              <a:rPr kumimoji="0" lang="en-US" altLang="en-US" sz="1050" b="0" i="0" u="none" strike="noStrike" kern="1200" cap="none" spc="0" normalizeH="0" baseline="0" noProof="0" dirty="0" err="1">
                <a:ln>
                  <a:noFill/>
                </a:ln>
                <a:solidFill>
                  <a:prstClr val="black"/>
                </a:solidFill>
                <a:effectLst/>
                <a:uLnTx/>
                <a:uFillTx/>
                <a:latin typeface="Calibri"/>
                <a:ea typeface="+mn-ea"/>
                <a:cs typeface="+mn-cs"/>
              </a:rPr>
              <a:t>holos</a:t>
            </a: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 (which also means “whole”). (See: </a:t>
            </a:r>
            <a:r>
              <a:rPr kumimoji="0" lang="en-US" sz="1050" b="0" i="0" u="none" strike="noStrike" kern="1200" cap="none" spc="0" normalizeH="0" baseline="0" noProof="0" dirty="0">
                <a:ln>
                  <a:noFill/>
                </a:ln>
                <a:solidFill>
                  <a:prstClr val="black"/>
                </a:solidFill>
                <a:effectLst/>
                <a:uLnTx/>
                <a:uFillTx/>
                <a:latin typeface="Calibri"/>
                <a:ea typeface="+mn-ea"/>
                <a:cs typeface="+mn-cs"/>
                <a:hlinkClick r:id="rId3"/>
              </a:rPr>
              <a:t>https://www.merriam-webster.com/words-at-play/wholistic-word-origin-and-use</a:t>
            </a:r>
            <a:r>
              <a:rPr kumimoji="0" lang="en-US" sz="1050" b="0" i="0" u="none" strike="noStrike" kern="1200" cap="none" spc="0" normalizeH="0" baseline="0" noProof="0" dirty="0">
                <a:ln>
                  <a:noFill/>
                </a:ln>
                <a:solidFill>
                  <a:prstClr val="black"/>
                </a:solidFill>
                <a:effectLst/>
                <a:uLnTx/>
                <a:uFillTx/>
                <a:latin typeface="Calibri"/>
                <a:ea typeface="+mn-ea"/>
                <a:cs typeface="+mn-cs"/>
              </a:rPr>
              <a:t>)</a:t>
            </a:r>
            <a:endParaRPr kumimoji="0" lang="en-US" altLang="en-US"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I chose the term “system” because Dr. Jordan referred to the Anisa Model as a “system of education” and because Shoghi Effendi, the Head of the Bahá’í Faith from 1921 to 1957, called for the creation of a “system” of education. Hence, although it is also a science (see George Bondra’s seminal dissertation titled, “The Anisa Model: A Scientific Paradigm for Education and Its </a:t>
            </a:r>
            <a:r>
              <a:rPr kumimoji="0" lang="en-US" altLang="en-US" sz="1050" b="0" i="0" u="none" strike="noStrike" kern="1200" cap="none" spc="0" normalizeH="0" baseline="0" noProof="0" dirty="0" err="1">
                <a:ln>
                  <a:noFill/>
                </a:ln>
                <a:solidFill>
                  <a:prstClr val="black"/>
                </a:solidFill>
                <a:effectLst/>
                <a:uLnTx/>
                <a:uFillTx/>
                <a:latin typeface="Calibri"/>
                <a:ea typeface="+mn-ea"/>
                <a:cs typeface="+mn-cs"/>
              </a:rPr>
              <a:t>ImpIications</a:t>
            </a: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 for a Theory of Evaluation”), I chose not refer to it as a science of education because the field of education has also been, and will continue to be, advanced by methods that are not exclusively scientific and not always research-based*; for example, via the arts and other humanities, dreams, intuitions, and inspiration from sacred writings. WES is at once a spiritual and humanistic system of education; a model, a philosophy, and a science of education, hence, the term “wholistic.”</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50" b="0" i="0" u="none" strike="noStrike" kern="1200" cap="none" spc="0" normalizeH="0" baseline="0" noProof="0" dirty="0">
                <a:ln>
                  <a:noFill/>
                </a:ln>
                <a:solidFill>
                  <a:prstClr val="black"/>
                </a:solidFill>
                <a:effectLst/>
                <a:uLnTx/>
                <a:uFillTx/>
                <a:latin typeface="Calibri"/>
                <a:ea typeface="+mn-ea"/>
                <a:cs typeface="+mn-cs"/>
              </a:rPr>
              <a:t>*The Reggio Emilia approach to education, for example, is a highly successful model that has no body of formal research to confirm its recognized success.</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a:t>
            </a:fld>
            <a:endParaRPr lang="en-US" altLang="en-US"/>
          </a:p>
        </p:txBody>
      </p:sp>
    </p:spTree>
    <p:extLst>
      <p:ext uri="{BB962C8B-B14F-4D97-AF65-F5344CB8AC3E}">
        <p14:creationId xmlns:p14="http://schemas.microsoft.com/office/powerpoint/2010/main" val="43206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Jordan was also want to quote this passage from the writings of Bahá’u’lláh. In addition to the article on human beings being the supreme Talisman, he wrote the following articles on topics relating directly or indirectly to spiritual education from a Bahá’í perspective: “Becoming Your True Self,” “A Bahá’í Perspective On Education,” “The Meaning Of Life,” “Divine Attributes,” “Spiritual Education,” and “Knowledge, Volition, and Action.” All of these have been reprinted in his biography </a:t>
            </a:r>
            <a:r>
              <a:rPr lang="en-US" i="1" dirty="0"/>
              <a:t>A Most Remarkable Man.</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10</a:t>
            </a:fld>
            <a:endParaRPr lang="en-US" altLang="en-US"/>
          </a:p>
        </p:txBody>
      </p:sp>
    </p:spTree>
    <p:extLst>
      <p:ext uri="{BB962C8B-B14F-4D97-AF65-F5344CB8AC3E}">
        <p14:creationId xmlns:p14="http://schemas.microsoft.com/office/powerpoint/2010/main" val="22700100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From</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article</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The</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Anisa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Model</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of</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Education</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 New Basis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for</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Educational</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Planning</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in </a:t>
            </a:r>
            <a:r>
              <a:rPr kumimoji="0" lang="es-BO" sz="3200" b="0" i="1" u="none" strike="noStrike" kern="0" cap="none" spc="0" normalizeH="0" baseline="0" noProof="0" dirty="0">
                <a:ln>
                  <a:noFill/>
                </a:ln>
                <a:solidFill>
                  <a:srgbClr val="000000"/>
                </a:solidFill>
                <a:effectLst/>
                <a:uLnTx/>
                <a:uFillTx/>
                <a:latin typeface="Arial"/>
                <a:cs typeface="Arial"/>
                <a:sym typeface="Arial" panose="020B0604020202020204" pitchFamily="34" charset="0"/>
              </a:rPr>
              <a:t>Young </a:t>
            </a:r>
            <a:r>
              <a:rPr kumimoji="0" lang="es-BO" sz="3200" b="0" i="1"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Children</a:t>
            </a:r>
            <a:r>
              <a:rPr kumimoji="0" lang="es-BO" sz="3200" b="0" i="1"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XXVIII(5), 296-297 </a:t>
            </a:r>
            <a:r>
              <a:rPr kumimoji="0" lang="es-BO" sz="32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by</a:t>
            </a:r>
            <a:r>
              <a:rPr kumimoji="0" lang="es-BO" sz="32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Daniel C. Jordan and Donald T. Streets.</a:t>
            </a:r>
          </a:p>
          <a:p>
            <a:endParaRPr lang="es-B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9373B0-67B6-41F1-89D1-6BA7B93F6C1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87686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956C17A4-E628-6738-B58A-A2EE8D23D05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a:extLst>
              <a:ext uri="{FF2B5EF4-FFF2-40B4-BE49-F238E27FC236}">
                <a16:creationId xmlns:a16="http://schemas.microsoft.com/office/drawing/2014/main" id="{7DD894CE-87B6-542A-026E-4D8ECF6E465B}"/>
              </a:ext>
            </a:extLst>
          </p:cNvPr>
          <p:cNvSpPr>
            <a:spLocks noGrp="1" noChangeArrowheads="1"/>
          </p:cNvSpPr>
          <p:nvPr>
            <p:ph type="body" idx="1"/>
          </p:nvPr>
        </p:nvSpPr>
        <p:spPr bwMode="auto">
          <a:xfrm>
            <a:off x="685800" y="43418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The definition of development and the terms used in the learning paradigm will be explained later in this presentation. </a:t>
            </a:r>
            <a:r>
              <a:rPr lang="en-US" altLang="en-US" dirty="0"/>
              <a:t>Regarding “The Five Environments,” as has been mentioned before, although the environment is whole and seamless and existing entities can be classified in different ways, for practical, organizational, and educational purposes, in WES, entities in the environment have been categorized as being (1) physical (or material), (2) social, (3) psychological, or (4) spiritual in nature. A fifth category is all of these applied to the “self.” Each of these environments has three aspects: “the known,” “the unknown but knowable,” and “the ultimately unknowable.” These can be considered cross-domain environments. Hence, WES also refers to these domains or dimensions as (1) the physical environment, (2) the social environment, (3) the psychological environment, (4) the spiritual environment, (5) the environment of the self, (6) the environment of the known, (7) the environment of the unknown but knowable, (8) and the environment of the ultimately unknowable.</a:t>
            </a:r>
          </a:p>
          <a:p>
            <a:r>
              <a:rPr lang="en-US" altLang="en-US" dirty="0"/>
              <a:t>The definition of development and the terms used in the learning paradigm will be explained later in this presentation.</a:t>
            </a:r>
          </a:p>
        </p:txBody>
      </p:sp>
      <p:sp>
        <p:nvSpPr>
          <p:cNvPr id="144388" name="Slide Number Placeholder 3">
            <a:extLst>
              <a:ext uri="{FF2B5EF4-FFF2-40B4-BE49-F238E27FC236}">
                <a16:creationId xmlns:a16="http://schemas.microsoft.com/office/drawing/2014/main" id="{F91D7BED-0005-D854-079A-AF00BFBFA2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6E34D9A-0969-4BA9-8955-82715166B4A8}" type="slidenum">
              <a:rPr lang="en-US" altLang="en-US" smtClean="0">
                <a:solidFill>
                  <a:srgbClr val="000000"/>
                </a:solidFill>
              </a:rPr>
              <a:pPr/>
              <a:t>101</a:t>
            </a:fld>
            <a:endParaRPr lang="en-US" altLang="en-US">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0372B00D-4E22-3DC6-AFA4-4E6DA7A4152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a:extLst>
              <a:ext uri="{FF2B5EF4-FFF2-40B4-BE49-F238E27FC236}">
                <a16:creationId xmlns:a16="http://schemas.microsoft.com/office/drawing/2014/main" id="{D5523C23-D16A-7031-154F-A102C147C5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definition of development is based on Whitehead’s “universal of universals” – creativity: the actualization of potential, thereby rendering  the theory of development coherent with both the process philosophy that undergirds WES and the educational philosophy of WES.</a:t>
            </a:r>
          </a:p>
        </p:txBody>
      </p:sp>
      <p:sp>
        <p:nvSpPr>
          <p:cNvPr id="175108" name="Slide Number Placeholder 3">
            <a:extLst>
              <a:ext uri="{FF2B5EF4-FFF2-40B4-BE49-F238E27FC236}">
                <a16:creationId xmlns:a16="http://schemas.microsoft.com/office/drawing/2014/main" id="{E05D23F0-B4F2-BA46-CFBF-DB6B6C2CC0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EB41DF-271F-4E72-98D5-54835095BC2C}" type="slidenum">
              <a:rPr lang="en-US" altLang="en-US" smtClean="0">
                <a:latin typeface="Arial" panose="020B0604020202020204" pitchFamily="34" charset="0"/>
              </a:rPr>
              <a:pPr>
                <a:spcBef>
                  <a:spcPct val="0"/>
                </a:spcBef>
              </a:pPr>
              <a:t>102</a:t>
            </a:fld>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B1DBD990-BF64-6F13-9E22-281956DBA45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8E7A8DFC-DE4C-99C5-648D-B843598E8B9D}"/>
              </a:ext>
            </a:extLst>
          </p:cNvPr>
          <p:cNvSpPr>
            <a:spLocks noGrp="1" noChangeArrowheads="1"/>
          </p:cNvSpPr>
          <p:nvPr>
            <p:ph type="body" idx="1"/>
          </p:nvPr>
        </p:nvSpPr>
        <p:spPr bwMode="auto"/>
        <p:txBody>
          <a:bodyPr wrap="square" numCol="1" anchor="t" anchorCtr="0" compatLnSpc="1">
            <a:prstTxWarp prst="textNoShape">
              <a:avLst/>
            </a:prstTxWarp>
            <a:normAutofit fontScale="25000" lnSpcReduction="20000"/>
          </a:bodyPr>
          <a:lstStyle/>
          <a:p>
            <a:pPr>
              <a:lnSpc>
                <a:spcPct val="120000"/>
              </a:lnSpc>
              <a:spcBef>
                <a:spcPts val="0"/>
              </a:spcBef>
              <a:defRPr/>
            </a:pPr>
            <a:r>
              <a:rPr lang="en-US" altLang="en-US" sz="4800" dirty="0"/>
              <a:t>The “(s)” after “intelligence” is important.  There is now ample evidence supporting the theory that, instead of there being a single “general intelligence,” there are multiple intelligences: linguistic, musical, logical-mathematical, spatial, bodily-kinesthetic, interpersonal, intrapersonal, naturalistic, and, pending more research, possibly existential. (See the work of Howard Gardner on multiple intelligences, especially his book </a:t>
            </a:r>
            <a:r>
              <a:rPr lang="en-US" altLang="en-US" sz="4800" i="1" dirty="0"/>
              <a:t>Frames of Mind</a:t>
            </a:r>
            <a:r>
              <a:rPr lang="en-US" altLang="en-US" sz="4800" dirty="0"/>
              <a:t>.)</a:t>
            </a:r>
          </a:p>
          <a:p>
            <a:pPr>
              <a:lnSpc>
                <a:spcPct val="120000"/>
              </a:lnSpc>
              <a:spcBef>
                <a:spcPts val="0"/>
              </a:spcBef>
              <a:defRPr/>
            </a:pPr>
            <a:r>
              <a:rPr lang="en-US" altLang="en-US" sz="4800" dirty="0"/>
              <a:t>The vertical, double arrows symbolize the quality of each variable being high or low, increasing or decreasing.</a:t>
            </a:r>
          </a:p>
          <a:p>
            <a:pPr>
              <a:lnSpc>
                <a:spcPct val="120000"/>
              </a:lnSpc>
              <a:spcBef>
                <a:spcPts val="0"/>
              </a:spcBef>
              <a:defRPr/>
            </a:pPr>
            <a:r>
              <a:rPr lang="en-US" altLang="en-US" sz="4800" dirty="0"/>
              <a:t>The traditional debate in the field of human development has been “nature vs. </a:t>
            </a:r>
            <a:r>
              <a:rPr lang="en-US" altLang="en-US" sz="4800" dirty="0" err="1"/>
              <a:t>Núrture</a:t>
            </a:r>
            <a:r>
              <a:rPr lang="en-US" altLang="en-US" sz="4800" dirty="0"/>
              <a:t>.” According to the research base of this theory, there is no more debate. The answer is “both,” i.e., nature and </a:t>
            </a:r>
            <a:r>
              <a:rPr lang="en-US" altLang="en-US" sz="4800" dirty="0" err="1"/>
              <a:t>Núrture</a:t>
            </a:r>
            <a:r>
              <a:rPr lang="en-US" altLang="en-US" sz="4800" dirty="0"/>
              <a:t> are factors in development and the degree of intelligence. And the discussion has now become more complicated by the introduction of a third variable, the quality of the interaction between genetic endowments (potentialities) and the environment(s). The quality of interaction can be increasing by having a well-educated parents, especially the mother, teachers, and, according to more recent search, turning certain genes “on” or “off” via epigenetics, especially through diet, resulting in outcomes that can be healthy or unhealthy.</a:t>
            </a:r>
          </a:p>
          <a:p>
            <a:pPr>
              <a:lnSpc>
                <a:spcPct val="120000"/>
              </a:lnSpc>
              <a:spcBef>
                <a:spcPts val="0"/>
              </a:spcBef>
              <a:defRPr/>
            </a:pPr>
            <a:r>
              <a:rPr lang="en-US" altLang="en-US" sz="4800" dirty="0">
                <a:solidFill>
                  <a:srgbClr val="000000"/>
                </a:solidFill>
              </a:rPr>
              <a:t>Regarding these three variables, historically, it has been possible to manipulate the quality of the environment and the quality of the interactions. The only legitimate means for improving the genetic endowment of offspring was via the intentional selection by a parent of an intelligent spouse. However, c</a:t>
            </a:r>
            <a:r>
              <a:rPr lang="en-US" altLang="en-US" sz="4800" dirty="0"/>
              <a:t>urrent research in the field of gene therapy is opening up possibilities for manipulating the genetic endowment, hopefully for the betterment of the human race, for example, to cure genetic disorders. (See, for example, “Genetics” at MedlinePlus: </a:t>
            </a:r>
            <a:r>
              <a:rPr lang="en-US" altLang="en-US" sz="4800" dirty="0">
                <a:hlinkClick r:id="rId3"/>
              </a:rPr>
              <a:t>https://ghr.nlm.nih.gov/primer/consult/treatment</a:t>
            </a:r>
            <a:r>
              <a:rPr lang="en-US" altLang="en-US" sz="4800" dirty="0"/>
              <a:t>.)</a:t>
            </a:r>
          </a:p>
          <a:p>
            <a:pPr>
              <a:lnSpc>
                <a:spcPct val="120000"/>
              </a:lnSpc>
              <a:spcBef>
                <a:spcPts val="0"/>
              </a:spcBef>
              <a:defRPr/>
            </a:pPr>
            <a:r>
              <a:rPr lang="en-US" altLang="en-US" sz="4800" dirty="0"/>
              <a:t>Research in the field of epigenetics is also demonstrating how lifestyle factors such as nutrition, exercise, stress control, sleep, social relations, and challenging learning can positively influence “gene expression” which, in turn, helps to prevent autoimmune diseases such as Type 2 diabetes. See, for instance, “Epigenetics Expert Dr. Jay </a:t>
            </a:r>
            <a:r>
              <a:rPr lang="en-US" altLang="en-US" sz="4800" dirty="0" err="1"/>
              <a:t>Goodbinder</a:t>
            </a:r>
            <a:r>
              <a:rPr lang="en-US" altLang="en-US" sz="4800" dirty="0"/>
              <a:t> On How Your Lifestyle Affects Gene Expression” at: </a:t>
            </a:r>
            <a:r>
              <a:rPr lang="en-US" altLang="en-US" sz="4800" dirty="0">
                <a:hlinkClick r:id="rId4"/>
              </a:rPr>
              <a:t>https://www.youtube.com/watch?v=z2oHqCiLydI</a:t>
            </a:r>
            <a:r>
              <a:rPr lang="en-US" altLang="en-US" sz="4800" dirty="0"/>
              <a:t>. Note: On December 8, 2023 the U.S.’s Food and Drug Administration “approved the world’s first medicine based on CRISPR gene-editing technology, a groundbreaking treatment for sickle cell disease that delivers a potential cure for people born with the chronic and life-shortening blood disorder.” (“In historic decision, FDA approves a CRISPR-based medicine for treatment of sickle cell disease” by Adam Feuerstein. </a:t>
            </a:r>
            <a:r>
              <a:rPr lang="en-US" altLang="en-US" sz="4800" dirty="0">
                <a:hlinkClick r:id="rId5"/>
              </a:rPr>
              <a:t>https://www.statnews.com/2023/12/08/fda-approves-casgevy-crispr-based-medicine-for-treatment-of-sickle-cell-disease/</a:t>
            </a:r>
            <a:r>
              <a:rPr lang="en-US" altLang="en-US" sz="4800" dirty="0"/>
              <a:t>.)</a:t>
            </a:r>
          </a:p>
          <a:p>
            <a:pPr>
              <a:lnSpc>
                <a:spcPct val="120000"/>
              </a:lnSpc>
              <a:spcBef>
                <a:spcPts val="0"/>
              </a:spcBef>
              <a:defRPr/>
            </a:pPr>
            <a:r>
              <a:rPr lang="en-US" altLang="en-US" sz="4800" dirty="0"/>
              <a:t>Note: Heredity, in relation to the learner’s immanence, in addition to the genetic endowment, could also include aspects of the learner’s physical (e.g. inheritance), social, psychological, and spiritual heritage, all of which can impact measurable intelligence.</a:t>
            </a:r>
          </a:p>
          <a:p>
            <a:pPr>
              <a:defRPr/>
            </a:pPr>
            <a:endParaRPr lang="en-US" altLang="en-US" dirty="0"/>
          </a:p>
          <a:p>
            <a:pPr>
              <a:defRPr/>
            </a:pPr>
            <a:endParaRPr lang="en-US" altLang="en-US" dirty="0"/>
          </a:p>
        </p:txBody>
      </p:sp>
      <p:sp>
        <p:nvSpPr>
          <p:cNvPr id="181252" name="Slide Number Placeholder 3">
            <a:extLst>
              <a:ext uri="{FF2B5EF4-FFF2-40B4-BE49-F238E27FC236}">
                <a16:creationId xmlns:a16="http://schemas.microsoft.com/office/drawing/2014/main" id="{A056DC1D-2CE0-1DEE-1ECE-0F2F1588A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B6DBFE-1165-44D7-923E-84B6ED08D801}" type="slidenum">
              <a:rPr lang="en-US" altLang="en-US" smtClean="0"/>
              <a:pPr/>
              <a:t>103</a:t>
            </a:fld>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78C35D62-578C-2128-A41B-808C6DA2F1C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a:extLst>
              <a:ext uri="{FF2B5EF4-FFF2-40B4-BE49-F238E27FC236}">
                <a16:creationId xmlns:a16="http://schemas.microsoft.com/office/drawing/2014/main" id="{E6B21848-3518-3CEB-9BE8-ACCA28C8C9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One of my special education teachers thanked me for this concept because the accomplishments of her students were often small “c’s” compared to the large, capital “C’s” of grade-level expectations and this idea helped her to legitimately honor and celebrate their achievements and to increase their happiness and their joy of learning.</a:t>
            </a:r>
          </a:p>
        </p:txBody>
      </p:sp>
      <p:sp>
        <p:nvSpPr>
          <p:cNvPr id="158724" name="Slide Number Placeholder 3">
            <a:extLst>
              <a:ext uri="{FF2B5EF4-FFF2-40B4-BE49-F238E27FC236}">
                <a16:creationId xmlns:a16="http://schemas.microsoft.com/office/drawing/2014/main" id="{B29E5D75-84B9-558E-A233-4A5ACDF6F2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4709015-8C47-4C6D-A2F8-08FDAB2590FB}" type="slidenum">
              <a:rPr lang="en-US" altLang="en-US" smtClean="0"/>
              <a:pPr/>
              <a:t>104</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D69232D7-6949-9538-EC1D-16C8807C181C}"/>
              </a:ext>
            </a:extLst>
          </p:cNvPr>
          <p:cNvSpPr>
            <a:spLocks noGrp="1" noRot="1" noChangeAspect="1" noTextEdit="1"/>
          </p:cNvSpPr>
          <p:nvPr>
            <p:ph type="sldImg"/>
          </p:nvPr>
        </p:nvSpPr>
        <p:spPr bwMode="auto">
          <a:xfrm>
            <a:off x="381000" y="46831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a:extLst>
              <a:ext uri="{FF2B5EF4-FFF2-40B4-BE49-F238E27FC236}">
                <a16:creationId xmlns:a16="http://schemas.microsoft.com/office/drawing/2014/main" id="{DD913139-978D-4DDD-0007-84B13E0AC9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Just as multiple intelligences theory breaks down the concept of IQ into 8 or 9 brain-based categories, so does WES break down the concepts of environment, energy, and objects of knowledge into four categories: physical (or material), social, psychological, and spiritual.</a:t>
            </a:r>
          </a:p>
        </p:txBody>
      </p:sp>
      <p:sp>
        <p:nvSpPr>
          <p:cNvPr id="183300" name="Slide Number Placeholder 3">
            <a:extLst>
              <a:ext uri="{FF2B5EF4-FFF2-40B4-BE49-F238E27FC236}">
                <a16:creationId xmlns:a16="http://schemas.microsoft.com/office/drawing/2014/main" id="{A8EBF5CC-DCB3-6476-4E7D-7998C62139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18B37C-99F7-4933-9F0A-AAC2ECC0E091}" type="slidenum">
              <a:rPr lang="en-US" altLang="en-US" smtClean="0">
                <a:latin typeface="Arial" panose="020B0604020202020204" pitchFamily="34" charset="0"/>
              </a:rPr>
              <a:pPr>
                <a:spcBef>
                  <a:spcPct val="0"/>
                </a:spcBef>
              </a:pPr>
              <a:t>105</a:t>
            </a:fld>
            <a:endParaRPr lang="en-US" altLang="en-US">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558B0266-A92D-0760-A662-2EB73338071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a:extLst>
              <a:ext uri="{FF2B5EF4-FFF2-40B4-BE49-F238E27FC236}">
                <a16:creationId xmlns:a16="http://schemas.microsoft.com/office/drawing/2014/main" id="{2F86A0EE-8AA6-663E-CB96-A3053EAA2D27}"/>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600"/>
              </a:spcBef>
            </a:pPr>
            <a:r>
              <a:rPr lang="en-US" altLang="en-US" dirty="0">
                <a:solidFill>
                  <a:srgbClr val="000000"/>
                </a:solidFill>
              </a:rPr>
              <a:t>The concept of “Rhythm of Learning” is from Alfred North Whitehead. It offers a simple yet profound scheme which can integrate a large body of learning theory and research and a practical means for teachers to diagnose the learning status of students and prescribe learning experiences for them.</a:t>
            </a:r>
          </a:p>
          <a:p>
            <a:pPr>
              <a:spcBef>
                <a:spcPts val="600"/>
              </a:spcBef>
            </a:pPr>
            <a:r>
              <a:rPr lang="en-US" altLang="en-US" dirty="0">
                <a:solidFill>
                  <a:srgbClr val="000000"/>
                </a:solidFill>
              </a:rPr>
              <a:t>The inclusion of the term “hope-or-fear-based,” acknowledges the importance of the affective state of the student and her/his “readiness to learn.” WES holds that there are two basic emotions – fear and hope. There is beneficial, fear-oriented learning that can keep us away from learning or prehending unwholesome substances and objects of learning such harmful games.</a:t>
            </a:r>
          </a:p>
          <a:p>
            <a:pPr>
              <a:spcBef>
                <a:spcPts val="600"/>
              </a:spcBef>
            </a:pPr>
            <a:r>
              <a:rPr lang="en-US" altLang="en-US" dirty="0">
                <a:solidFill>
                  <a:srgbClr val="000000"/>
                </a:solidFill>
              </a:rPr>
              <a:t>What we want students to learn, e.g., the reading component of the curriculum, needs to be hope-related. Fear, for example, of reading, can block learning this object of learning which should not be feared because it supports further actualization of potential in other areas of the curriculum. Hence, one of the responsibilities of the teacher is to do her or his best to foment hope-related feelings towards the upcoming learning experience. This is referred to as the “romance” phase of learning (and is often skipped in traditional, fill-the-empty-vessel-type education.)</a:t>
            </a:r>
          </a:p>
          <a:p>
            <a:pPr eaLnBrk="1" hangingPunct="1">
              <a:spcBef>
                <a:spcPts val="600"/>
              </a:spcBef>
            </a:pPr>
            <a:r>
              <a:rPr lang="en-US" altLang="en-US" dirty="0">
                <a:solidFill>
                  <a:srgbClr val="000000"/>
                </a:solidFill>
              </a:rPr>
              <a:t>The concept of learning as the differentiation, integration, and generalization of experience is based on the research and thinking of Daniel C. Jordan and the dissertation of Magdalene Carney titled </a:t>
            </a:r>
            <a:r>
              <a:rPr lang="en-US" altLang="en-US" i="1" dirty="0">
                <a:solidFill>
                  <a:srgbClr val="000000"/>
                </a:solidFill>
              </a:rPr>
              <a:t>The Learning Competence Paradigm of the Anisa Model and the Preparation of Teachers.</a:t>
            </a:r>
            <a:endParaRPr lang="en-US" altLang="en-US" dirty="0">
              <a:solidFill>
                <a:srgbClr val="000000"/>
              </a:solidFill>
            </a:endParaRPr>
          </a:p>
        </p:txBody>
      </p:sp>
      <p:sp>
        <p:nvSpPr>
          <p:cNvPr id="185348" name="Slide Number Placeholder 3">
            <a:extLst>
              <a:ext uri="{FF2B5EF4-FFF2-40B4-BE49-F238E27FC236}">
                <a16:creationId xmlns:a16="http://schemas.microsoft.com/office/drawing/2014/main" id="{630EAC2C-F821-CE68-6970-CF2E739862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709FE16-4538-4933-B27A-7936EF4C5305}" type="slidenum">
              <a:rPr lang="en-US" altLang="en-US" smtClean="0"/>
              <a:pPr/>
              <a:t>106</a:t>
            </a:fld>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F654DAB1-BC26-7328-E241-0344FDD22E7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a:extLst>
              <a:ext uri="{FF2B5EF4-FFF2-40B4-BE49-F238E27FC236}">
                <a16:creationId xmlns:a16="http://schemas.microsoft.com/office/drawing/2014/main" id="{6C260E46-59DA-E948-1AF2-910217452C8A}"/>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Research confirms that during a learning experience, the data coming in through the senses is first processed in the emotional areas of the brain. That is, the first reaction to input from the environment is for the brain to perceive it as fear-related or hope-related.  If the learner is already in a state of anxiety, nervousness, or fear or the learning experience produces these feelings, learning the object of knowledge will be partially or completely blocked and the learner’s reaction will be one of fight (e.g., misbehavior), flight (e.g., literally escaping from the learning environment [or dropping out of school]), or freeze (e.g., retreating into an interior world via daydreaming and other such means). If the learner arrives with feelings of hope, safety, positive expectation, and interest and the learning experience evokes these same feelings, then the brain will be more open to learning the selected object of knowledge. The task of the educator then is to do her or his best to lower fear-related feelings of insecurity and anxiety and to increase hope-related feelings of excitement and fervor about learning something novel and interesting.</a:t>
            </a:r>
          </a:p>
        </p:txBody>
      </p:sp>
      <p:sp>
        <p:nvSpPr>
          <p:cNvPr id="187396" name="Slide Number Placeholder 3">
            <a:extLst>
              <a:ext uri="{FF2B5EF4-FFF2-40B4-BE49-F238E27FC236}">
                <a16:creationId xmlns:a16="http://schemas.microsoft.com/office/drawing/2014/main" id="{1FDBBBC3-E947-9EA0-5E3B-8B02AC15CB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1A3CD6-BA2A-40C7-BD3F-A9DF97B81B14}" type="slidenum">
              <a:rPr lang="en-US" altLang="en-US" smtClean="0"/>
              <a:pPr/>
              <a:t>107</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108</a:t>
            </a:fld>
            <a:endParaRPr lang="en-US" altLang="en-US"/>
          </a:p>
        </p:txBody>
      </p:sp>
    </p:spTree>
    <p:extLst>
      <p:ext uri="{BB962C8B-B14F-4D97-AF65-F5344CB8AC3E}">
        <p14:creationId xmlns:p14="http://schemas.microsoft.com/office/powerpoint/2010/main" val="2971425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ACD5AB76-CE59-C311-AFA9-ACE71C6E5B0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a:extLst>
              <a:ext uri="{FF2B5EF4-FFF2-40B4-BE49-F238E27FC236}">
                <a16:creationId xmlns:a16="http://schemas.microsoft.com/office/drawing/2014/main" id="{53B7A414-FC2E-C589-A897-27A1065F3D6F}"/>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WES, the Whiteheadian phase of precision subsumes the two, learning abilities--differentiation and integration—as set forth in the Anisa Model of Education.</a:t>
            </a:r>
          </a:p>
          <a:p>
            <a:r>
              <a:rPr lang="en-US" altLang="en-US" dirty="0"/>
              <a:t>This is the phase of hard work, practice, making mistakes, trying again and again, until a degree of mastery is achieved. With a clear vision of the </a:t>
            </a:r>
            <a:r>
              <a:rPr lang="en-US" altLang="en-US"/>
              <a:t>goal maintained, </a:t>
            </a:r>
            <a:r>
              <a:rPr lang="en-US" altLang="en-US" dirty="0"/>
              <a:t>sacrifices of time and energy are made willingly.</a:t>
            </a:r>
          </a:p>
        </p:txBody>
      </p:sp>
      <p:sp>
        <p:nvSpPr>
          <p:cNvPr id="189444" name="Slide Number Placeholder 3">
            <a:extLst>
              <a:ext uri="{FF2B5EF4-FFF2-40B4-BE49-F238E27FC236}">
                <a16:creationId xmlns:a16="http://schemas.microsoft.com/office/drawing/2014/main" id="{ABDFE400-1090-0C0E-56FF-9B6886D030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32CB8ED-A2C9-4C09-AE07-CE03EBE85ADA}" type="slidenum">
              <a:rPr lang="en-US" altLang="en-US" smtClean="0"/>
              <a:pPr/>
              <a:t>109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Alfred North Whitehead </a:t>
            </a:r>
            <a:r>
              <a:rPr lang="es-BO" dirty="0" err="1"/>
              <a:t>was</a:t>
            </a:r>
            <a:r>
              <a:rPr lang="es-BO" dirty="0"/>
              <a:t> a </a:t>
            </a:r>
            <a:r>
              <a:rPr lang="es-BO" dirty="0" err="1"/>
              <a:t>genius</a:t>
            </a:r>
            <a:r>
              <a:rPr lang="es-BO" dirty="0"/>
              <a:t> </a:t>
            </a:r>
            <a:r>
              <a:rPr lang="es-BO" dirty="0" err="1"/>
              <a:t>himself</a:t>
            </a:r>
            <a:r>
              <a:rPr lang="es-BO" dirty="0"/>
              <a:t>, </a:t>
            </a:r>
            <a:r>
              <a:rPr lang="es-BO" dirty="0" err="1"/>
              <a:t>but</a:t>
            </a:r>
            <a:r>
              <a:rPr lang="es-BO" dirty="0"/>
              <a:t> in </a:t>
            </a:r>
            <a:r>
              <a:rPr lang="es-BO" dirty="0" err="1"/>
              <a:t>fields</a:t>
            </a:r>
            <a:r>
              <a:rPr lang="es-BO" dirty="0"/>
              <a:t> </a:t>
            </a:r>
            <a:r>
              <a:rPr lang="es-BO" dirty="0" err="1"/>
              <a:t>other</a:t>
            </a:r>
            <a:r>
              <a:rPr lang="es-BO" dirty="0"/>
              <a:t> </a:t>
            </a:r>
            <a:r>
              <a:rPr lang="es-BO" dirty="0" err="1"/>
              <a:t>that</a:t>
            </a:r>
            <a:r>
              <a:rPr lang="es-BO" dirty="0"/>
              <a:t> </a:t>
            </a:r>
            <a:r>
              <a:rPr lang="es-BO" dirty="0" err="1"/>
              <a:t>education</a:t>
            </a:r>
            <a:r>
              <a:rPr lang="es-BO" dirty="0"/>
              <a:t>. He </a:t>
            </a:r>
            <a:r>
              <a:rPr lang="es-BO" dirty="0" err="1"/>
              <a:t>had</a:t>
            </a:r>
            <a:r>
              <a:rPr lang="es-BO" dirty="0"/>
              <a:t> </a:t>
            </a:r>
            <a:r>
              <a:rPr lang="es-BO" dirty="0" err="1"/>
              <a:t>his</a:t>
            </a:r>
            <a:r>
              <a:rPr lang="es-BO" dirty="0"/>
              <a:t> </a:t>
            </a:r>
            <a:r>
              <a:rPr lang="es-BO" dirty="0" err="1"/>
              <a:t>own</a:t>
            </a:r>
            <a:r>
              <a:rPr lang="es-BO" dirty="0"/>
              <a:t> general </a:t>
            </a:r>
            <a:r>
              <a:rPr lang="es-BO" dirty="0" err="1"/>
              <a:t>theory</a:t>
            </a:r>
            <a:r>
              <a:rPr lang="es-BO" dirty="0"/>
              <a:t> </a:t>
            </a:r>
            <a:r>
              <a:rPr lang="es-BO" dirty="0" err="1"/>
              <a:t>of</a:t>
            </a:r>
            <a:r>
              <a:rPr lang="es-BO" dirty="0"/>
              <a:t> </a:t>
            </a:r>
            <a:r>
              <a:rPr lang="es-BO" dirty="0" err="1"/>
              <a:t>relativity</a:t>
            </a:r>
            <a:r>
              <a:rPr lang="es-BO" dirty="0"/>
              <a:t> and </a:t>
            </a:r>
            <a:r>
              <a:rPr lang="es-BO" dirty="0" err="1"/>
              <a:t>understood</a:t>
            </a:r>
            <a:r>
              <a:rPr lang="es-BO" dirty="0"/>
              <a:t> </a:t>
            </a:r>
            <a:r>
              <a:rPr lang="es-BO" dirty="0" err="1"/>
              <a:t>thoroughly</a:t>
            </a:r>
            <a:r>
              <a:rPr lang="es-BO" dirty="0"/>
              <a:t> quantum </a:t>
            </a:r>
            <a:r>
              <a:rPr lang="es-BO" dirty="0" err="1"/>
              <a:t>mechanics</a:t>
            </a:r>
            <a:r>
              <a:rPr lang="es-BO" dirty="0"/>
              <a:t> and </a:t>
            </a:r>
            <a:r>
              <a:rPr lang="es-BO" dirty="0" err="1"/>
              <a:t>work</a:t>
            </a:r>
            <a:r>
              <a:rPr lang="es-BO" dirty="0"/>
              <a:t> </a:t>
            </a:r>
            <a:r>
              <a:rPr lang="es-BO" dirty="0" err="1"/>
              <a:t>of</a:t>
            </a:r>
            <a:r>
              <a:rPr lang="es-BO" dirty="0"/>
              <a:t> Einstein. </a:t>
            </a:r>
            <a:r>
              <a:rPr lang="es-BO" dirty="0" err="1"/>
              <a:t>Some</a:t>
            </a:r>
            <a:r>
              <a:rPr lang="es-BO" dirty="0"/>
              <a:t> </a:t>
            </a:r>
            <a:r>
              <a:rPr lang="es-BO" dirty="0" err="1"/>
              <a:t>of</a:t>
            </a:r>
            <a:r>
              <a:rPr lang="es-BO" dirty="0"/>
              <a:t> </a:t>
            </a:r>
            <a:r>
              <a:rPr lang="es-BO" dirty="0" err="1"/>
              <a:t>his</a:t>
            </a:r>
            <a:r>
              <a:rPr lang="es-BO" dirty="0"/>
              <a:t> </a:t>
            </a:r>
            <a:r>
              <a:rPr lang="es-BO" dirty="0" err="1"/>
              <a:t>work</a:t>
            </a:r>
            <a:r>
              <a:rPr lang="es-BO" dirty="0"/>
              <a:t> </a:t>
            </a:r>
            <a:r>
              <a:rPr lang="es-BO" dirty="0" err="1"/>
              <a:t>was</a:t>
            </a:r>
            <a:r>
              <a:rPr lang="es-BO" dirty="0"/>
              <a:t> </a:t>
            </a:r>
            <a:r>
              <a:rPr lang="es-BO" dirty="0" err="1"/>
              <a:t>used</a:t>
            </a:r>
            <a:r>
              <a:rPr lang="es-BO" dirty="0"/>
              <a:t> </a:t>
            </a:r>
            <a:r>
              <a:rPr lang="es-BO" dirty="0" err="1"/>
              <a:t>by</a:t>
            </a:r>
            <a:r>
              <a:rPr lang="es-BO" dirty="0"/>
              <a:t> Albert Einstein. Dr. Jordan </a:t>
            </a:r>
            <a:r>
              <a:rPr lang="es-BO" dirty="0" err="1"/>
              <a:t>believed</a:t>
            </a:r>
            <a:r>
              <a:rPr lang="es-BO" dirty="0"/>
              <a:t> </a:t>
            </a:r>
            <a:r>
              <a:rPr lang="es-BO" dirty="0" err="1"/>
              <a:t>that</a:t>
            </a:r>
            <a:r>
              <a:rPr lang="es-BO" dirty="0"/>
              <a:t> Whitehead </a:t>
            </a:r>
            <a:r>
              <a:rPr lang="es-BO" dirty="0" err="1"/>
              <a:t>grasped</a:t>
            </a:r>
            <a:r>
              <a:rPr lang="es-BO" dirty="0"/>
              <a:t> </a:t>
            </a:r>
            <a:r>
              <a:rPr lang="es-BO" dirty="0" err="1"/>
              <a:t>Einstein’s</a:t>
            </a:r>
            <a:r>
              <a:rPr lang="es-BO" dirty="0"/>
              <a:t> </a:t>
            </a:r>
            <a:r>
              <a:rPr lang="es-BO" dirty="0" err="1"/>
              <a:t>work</a:t>
            </a:r>
            <a:r>
              <a:rPr lang="es-BO" dirty="0"/>
              <a:t> </a:t>
            </a:r>
            <a:r>
              <a:rPr lang="es-BO" dirty="0" err="1"/>
              <a:t>but</a:t>
            </a:r>
            <a:r>
              <a:rPr lang="es-BO" dirty="0"/>
              <a:t> </a:t>
            </a:r>
            <a:r>
              <a:rPr lang="es-BO" dirty="0" err="1"/>
              <a:t>not</a:t>
            </a:r>
            <a:r>
              <a:rPr lang="es-BO" dirty="0"/>
              <a:t> </a:t>
            </a:r>
            <a:r>
              <a:rPr lang="es-BO" dirty="0" err="1"/>
              <a:t>the</a:t>
            </a:r>
            <a:r>
              <a:rPr lang="es-BO" dirty="0"/>
              <a:t> </a:t>
            </a:r>
            <a:r>
              <a:rPr lang="es-BO" dirty="0" err="1"/>
              <a:t>other</a:t>
            </a:r>
            <a:r>
              <a:rPr lang="es-BO" dirty="0"/>
              <a:t> </a:t>
            </a:r>
            <a:r>
              <a:rPr lang="es-BO" dirty="0" err="1"/>
              <a:t>way</a:t>
            </a:r>
            <a:r>
              <a:rPr lang="es-BO" dirty="0"/>
              <a:t> </a:t>
            </a:r>
            <a:r>
              <a:rPr lang="es-BO" dirty="0" err="1"/>
              <a:t>around</a:t>
            </a:r>
            <a:r>
              <a:rPr lang="es-BO" dirty="0"/>
              <a:t>. </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11</a:t>
            </a:fld>
            <a:endParaRPr lang="en-US" altLang="en-US"/>
          </a:p>
        </p:txBody>
      </p:sp>
    </p:spTree>
    <p:extLst>
      <p:ext uri="{BB962C8B-B14F-4D97-AF65-F5344CB8AC3E}">
        <p14:creationId xmlns:p14="http://schemas.microsoft.com/office/powerpoint/2010/main" val="10774367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A42E5CCB-EB5E-F227-8BF6-B1B43BB9C2B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a:extLst>
              <a:ext uri="{FF2B5EF4-FFF2-40B4-BE49-F238E27FC236}">
                <a16:creationId xmlns:a16="http://schemas.microsoft.com/office/drawing/2014/main" id="{3FDD9477-4F93-EAA0-BB0C-ABDE1BE930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a teacher understands the differentiation involved within a learning activity, a deeper level needs to be grasped in which the learner is also differentiating and integrating the present experience (via comparison and contrast) in relation to past experiences (activating background knowledge with our without the help of a teacher). I refer to this as the “journey within the learning activity” and the “journey without the learning activity” to former experiences. For example: Driving through the country a child sees cows and calls them horses. S/he has differentiated and integrated some attributes from past learning experiences: relations of size, color, four-leggedness, head, tail, etc., but still needs to further differentiate and integrate distinguishing features such as horns, milk bag, udders, proportion of body and legs, etc. This whole process gradually corrects and refines the learner’s former concepts or “maps” of reality.</a:t>
            </a:r>
          </a:p>
          <a:p>
            <a:r>
              <a:rPr lang="en-US" altLang="en-US" dirty="0"/>
              <a:t>One author criticized this paradigm because it places the parts (differentiation) before the whole (integration). Such is not the case in practice. In this statement, even though the word “differentiation” precedes the word “experience,” the learning activity begins with a “whole” experience, i.e., a purpose-guided interaction with an “arranged environment” which could be a letter of the alphabet composed of different types of lines, a box of blocks of various colors and/or forms, a field trip, or a dream. The next step is to differentiate or break down that “whole” experience into contrastable elements.</a:t>
            </a:r>
          </a:p>
        </p:txBody>
      </p:sp>
      <p:sp>
        <p:nvSpPr>
          <p:cNvPr id="191492" name="Slide Number Placeholder 3">
            <a:extLst>
              <a:ext uri="{FF2B5EF4-FFF2-40B4-BE49-F238E27FC236}">
                <a16:creationId xmlns:a16="http://schemas.microsoft.com/office/drawing/2014/main" id="{8917247C-393B-514E-461D-954DA4225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DD65DB-398E-4A10-88E9-320F8E94D3FC}" type="slidenum">
              <a:rPr lang="en-US" altLang="en-US" smtClean="0"/>
              <a:pPr/>
              <a:t>110</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1 Marcador de imagen de diapositiva">
            <a:extLst>
              <a:ext uri="{FF2B5EF4-FFF2-40B4-BE49-F238E27FC236}">
                <a16:creationId xmlns:a16="http://schemas.microsoft.com/office/drawing/2014/main" id="{DD6B413B-4D97-67E6-0C13-D2A037E2C7D5}"/>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2 Marcador de notas">
            <a:extLst>
              <a:ext uri="{FF2B5EF4-FFF2-40B4-BE49-F238E27FC236}">
                <a16:creationId xmlns:a16="http://schemas.microsoft.com/office/drawing/2014/main" id="{42E21519-FC0D-4343-6CF3-A1B6EAE77782}"/>
              </a:ext>
            </a:extLst>
          </p:cNvPr>
          <p:cNvSpPr>
            <a:spLocks noGrp="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 one level of integration, the “parts” need to be integrated into a new “whole” and, on another level, the new “whole” needs to be differentiated from and integrated with other “wholes” outside the learning experience. Again, this is done by comparison and contrast with previous experience (background knowledge) either by the learner alone or as facilitated by a teacher.</a:t>
            </a:r>
          </a:p>
          <a:p>
            <a:r>
              <a:rPr lang="en-US" dirty="0">
                <a:solidFill>
                  <a:prstClr val="black"/>
                </a:solidFill>
              </a:rPr>
              <a:t>For example, putting the notes of a traditional song together might be "new" to students who could learn this song by listening to it without having to demonstrate their new learning by singing or playing it. (Hence, the weakness of considering expressed behavior as an essential component of learning. [A critique of behaviorism and behavioral goals.]) The students could also, with the same musical notes of the traditional song, compose an original songs. This would also be something "new" to them.</a:t>
            </a:r>
            <a:endParaRPr lang="en-US" altLang="en-US" dirty="0"/>
          </a:p>
          <a:p>
            <a:endParaRPr lang="es-CO" altLang="en-US" dirty="0"/>
          </a:p>
        </p:txBody>
      </p:sp>
      <p:sp>
        <p:nvSpPr>
          <p:cNvPr id="193540" name="3 Marcador de número de diapositiva">
            <a:extLst>
              <a:ext uri="{FF2B5EF4-FFF2-40B4-BE49-F238E27FC236}">
                <a16:creationId xmlns:a16="http://schemas.microsoft.com/office/drawing/2014/main" id="{3E34376B-B8AD-F4F2-D551-22CB9CA102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C8CF42-01A0-416B-83AC-E875B60D8E7D}" type="slidenum">
              <a:rPr lang="en-US" altLang="en-US" smtClean="0">
                <a:latin typeface="Arial" panose="020B0604020202020204" pitchFamily="34" charset="0"/>
              </a:rPr>
              <a:pPr>
                <a:spcBef>
                  <a:spcPct val="0"/>
                </a:spcBef>
              </a:pPr>
              <a:t>111</a:t>
            </a:fld>
            <a:endParaRPr lang="en-US" altLang="en-US">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070A987B-6157-4879-5589-43CFEA1B016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a:extLst>
              <a:ext uri="{FF2B5EF4-FFF2-40B4-BE49-F238E27FC236}">
                <a16:creationId xmlns:a16="http://schemas.microsoft.com/office/drawing/2014/main" id="{BE4619EE-37FE-A515-6E95-99BEC1AC23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is the phase of transfer or application of learning. Some learning theorists say that learning has not truly occurred until generalization takes place. Knowledge known but not applied is referred to by Whitehead as “inert ideas,” one of his major criticisms of traditional education in which knowledge can be expressed or “declared” (often after being memorized) but not used.</a:t>
            </a:r>
          </a:p>
          <a:p>
            <a:pPr lvl="1"/>
            <a:r>
              <a:rPr lang="en-US" b="0" i="0" dirty="0">
                <a:solidFill>
                  <a:srgbClr val="202124"/>
                </a:solidFill>
                <a:effectLst/>
                <a:latin typeface="Google Sans"/>
              </a:rPr>
              <a:t>In training a child to activity of thought, above all things we must beware of what I will call "inert ideas" -- that is to say, </a:t>
            </a:r>
            <a:r>
              <a:rPr lang="en-US" b="0" i="0" dirty="0">
                <a:solidFill>
                  <a:srgbClr val="040C28"/>
                </a:solidFill>
                <a:effectLst/>
                <a:latin typeface="Google Sans"/>
              </a:rPr>
              <a:t>ideas that are merely received into the mind without being </a:t>
            </a:r>
            <a:r>
              <a:rPr lang="en-US" b="0" i="0" dirty="0" err="1">
                <a:solidFill>
                  <a:srgbClr val="040C28"/>
                </a:solidFill>
                <a:effectLst/>
                <a:latin typeface="Google Sans"/>
              </a:rPr>
              <a:t>utilised</a:t>
            </a:r>
            <a:r>
              <a:rPr lang="en-US" b="0" i="0" dirty="0">
                <a:solidFill>
                  <a:srgbClr val="040C28"/>
                </a:solidFill>
                <a:effectLst/>
                <a:latin typeface="Google Sans"/>
              </a:rPr>
              <a:t>, or tested, or thrown into fresh combinations</a:t>
            </a:r>
            <a:r>
              <a:rPr lang="en-US" b="0" i="0" dirty="0">
                <a:solidFill>
                  <a:srgbClr val="202124"/>
                </a:solidFill>
                <a:effectLst/>
                <a:latin typeface="Google Sans"/>
              </a:rPr>
              <a:t>.</a:t>
            </a:r>
          </a:p>
          <a:p>
            <a:pPr lvl="1"/>
            <a:r>
              <a:rPr lang="en-US" altLang="en-US" dirty="0">
                <a:solidFill>
                  <a:srgbClr val="202124"/>
                </a:solidFill>
                <a:latin typeface="Google Sans"/>
              </a:rPr>
              <a:t>		--Alfred North Whitehead (</a:t>
            </a:r>
            <a:r>
              <a:rPr lang="en-US" altLang="en-US" i="1" dirty="0">
                <a:solidFill>
                  <a:srgbClr val="202124"/>
                </a:solidFill>
                <a:latin typeface="Google Sans"/>
              </a:rPr>
              <a:t>Aims of Education, </a:t>
            </a:r>
            <a:r>
              <a:rPr lang="en-US" altLang="en-US" dirty="0">
                <a:solidFill>
                  <a:srgbClr val="202124"/>
                </a:solidFill>
                <a:latin typeface="Google Sans"/>
              </a:rPr>
              <a:t>p1)</a:t>
            </a:r>
            <a:endParaRPr lang="en-US" altLang="en-US" dirty="0"/>
          </a:p>
        </p:txBody>
      </p:sp>
      <p:sp>
        <p:nvSpPr>
          <p:cNvPr id="195588" name="Slide Number Placeholder 3">
            <a:extLst>
              <a:ext uri="{FF2B5EF4-FFF2-40B4-BE49-F238E27FC236}">
                <a16:creationId xmlns:a16="http://schemas.microsoft.com/office/drawing/2014/main" id="{FA52F38A-F779-F95B-A2B9-B1BA24C1E6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3F85555-AD7D-4996-B75F-4FA84DC05486}" type="slidenum">
              <a:rPr lang="en-US" altLang="en-US" smtClean="0"/>
              <a:pPr/>
              <a:t>112</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FFF9963B-55DF-2D83-8275-5DF3BCE843B8}"/>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a:extLst>
              <a:ext uri="{FF2B5EF4-FFF2-40B4-BE49-F238E27FC236}">
                <a16:creationId xmlns:a16="http://schemas.microsoft.com/office/drawing/2014/main" id="{63357ACF-2481-45AD-A372-7F4C585B7B24}"/>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en-US" altLang="en-US" dirty="0">
                <a:solidFill>
                  <a:prstClr val="black"/>
                </a:solidFill>
                <a:latin typeface="Calibri"/>
              </a:rPr>
              <a:t>One way that I have found to increase students’ consciousness of the learning process is to “give” them </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my own thinking and vocabulary (a form of scaffolding). For example, when introducing to a primary school class a sample puzzle from a new set of puzzles, I verbalize my thinking as follows [comments are in brackets].</a:t>
            </a:r>
          </a:p>
          <a:p>
            <a:pPr lvl="1"/>
            <a:r>
              <a:rPr kumimoji="0" lang="en-US" altLang="en-US" b="0" i="0" u="none" strike="noStrike" kern="1200" cap="none" spc="0" normalizeH="0" baseline="0" noProof="0" dirty="0">
                <a:ln>
                  <a:noFill/>
                </a:ln>
                <a:solidFill>
                  <a:prstClr val="black"/>
                </a:solidFill>
                <a:effectLst/>
                <a:uLnTx/>
                <a:uFillTx/>
                <a:latin typeface="Calibri"/>
                <a:ea typeface="+mn-ea"/>
                <a:cs typeface="+mn-cs"/>
              </a:rPr>
              <a:t>This puzzle looks interesting. [This is my </a:t>
            </a:r>
            <a:r>
              <a:rPr lang="en-US" altLang="en-US" dirty="0">
                <a:solidFill>
                  <a:prstClr val="black"/>
                </a:solidFill>
                <a:latin typeface="Calibri"/>
              </a:rPr>
              <a:t>motivating romance phase and I am looking at the puzzle as a whole.] I am going to carefully place it on the rug. Now I am going to quietly remove the pieces, mix them up, and place them “face” up. </a:t>
            </a:r>
            <a:r>
              <a:rPr kumimoji="0" lang="en-US" altLang="en-US" b="0" i="0" u="none" strike="noStrike" kern="1200" cap="none" spc="0" normalizeH="0" baseline="0" noProof="0" dirty="0">
                <a:ln>
                  <a:noFill/>
                </a:ln>
                <a:solidFill>
                  <a:prstClr val="black"/>
                </a:solidFill>
                <a:effectLst/>
                <a:uLnTx/>
                <a:uFillTx/>
                <a:latin typeface="Calibri"/>
                <a:ea typeface="+mn-ea"/>
                <a:cs typeface="+mn-cs"/>
              </a:rPr>
              <a:t>Have I seen a puzzle like this before? [I am activating my background knowledge, comparing this puzzle experience with my previous experiences with puzzles] How can I break the set down into parts, sub-sets, or categories? </a:t>
            </a:r>
            <a:r>
              <a:rPr lang="en-US" altLang="en-US" dirty="0">
                <a:solidFill>
                  <a:prstClr val="black"/>
                </a:solidFill>
                <a:latin typeface="Calibri"/>
              </a:rPr>
              <a:t>I think I will separate [differentiate] the</a:t>
            </a:r>
            <a:r>
              <a:rPr kumimoji="0" lang="en-US" altLang="en-US" b="0" i="0" u="none" strike="noStrike" kern="1200" cap="none" spc="0" normalizeH="0" baseline="0" noProof="0" dirty="0">
                <a:ln>
                  <a:noFill/>
                </a:ln>
                <a:solidFill>
                  <a:prstClr val="black"/>
                </a:solidFill>
                <a:effectLst/>
                <a:uLnTx/>
                <a:uFillTx/>
                <a:latin typeface="Calibri"/>
                <a:ea typeface="+mn-ea"/>
                <a:cs typeface="+mn-cs"/>
              </a:rPr>
              <a:t> edge pieces, the sky pieces, and the flower pieces. How can I begin putting the parts together? I will begin with the edge pieces.</a:t>
            </a:r>
          </a:p>
          <a:p>
            <a:pPr lvl="1"/>
            <a:r>
              <a:rPr kumimoji="0" lang="en-US" altLang="en-US" b="0" i="0" u="none" strike="noStrike" kern="1200" cap="none" spc="0" normalizeH="0" baseline="0" noProof="0" dirty="0">
                <a:ln>
                  <a:noFill/>
                </a:ln>
                <a:solidFill>
                  <a:prstClr val="black"/>
                </a:solidFill>
                <a:effectLst/>
                <a:uLnTx/>
                <a:uFillTx/>
                <a:latin typeface="Calibri"/>
                <a:ea typeface="+mn-ea"/>
                <a:cs typeface="+mn-cs"/>
              </a:rPr>
              <a:t>Notice, class, that I am first looking at all of the puzzle pieces. Then I begin noticing the ones that are different</a:t>
            </a:r>
            <a:r>
              <a:rPr lang="en-US" altLang="en-US" dirty="0">
                <a:solidFill>
                  <a:prstClr val="black"/>
                </a:solidFill>
                <a:latin typeface="Calibri"/>
              </a:rPr>
              <a:t> in some way and the ones that are alike in someway. For example, the ones that are edge pieces, which I set aside, and the ones that are not edge pieces, which I put together. After I put together the edge pieces, I look at the others to find how they are different and alike, that is, the sky pieces and the flower pieces. After I put together the flower and the sky, I try to see how I can put the sky and the flower together. Gradually, I complete the puzzle. Class, could I use this same thinking to work a new puzzle? What do you think?</a:t>
            </a:r>
            <a:r>
              <a:rPr kumimoji="0" lang="en-US" altLang="en-US" b="0" i="0" u="none" strike="noStrike" kern="1200" cap="none" spc="0" normalizeH="0" baseline="0" noProof="0" dirty="0">
                <a:ln>
                  <a:noFill/>
                </a:ln>
                <a:solidFill>
                  <a:prstClr val="black"/>
                </a:solidFill>
                <a:effectLst/>
                <a:uLnTx/>
                <a:uFillTx/>
                <a:latin typeface="Calibri"/>
                <a:ea typeface="+mn-ea"/>
                <a:cs typeface="+mn-cs"/>
              </a:rPr>
              <a:t> </a:t>
            </a:r>
          </a:p>
          <a:p>
            <a:pPr lvl="1"/>
            <a:r>
              <a:rPr kumimoji="0" lang="en-US" altLang="en-US" b="0" i="0" u="none" strike="noStrike" kern="1200" cap="none" spc="0" normalizeH="0" baseline="0" noProof="0" dirty="0">
                <a:ln>
                  <a:noFill/>
                </a:ln>
                <a:solidFill>
                  <a:prstClr val="black"/>
                </a:solidFill>
                <a:effectLst/>
                <a:uLnTx/>
                <a:uFillTx/>
                <a:latin typeface="Calibri"/>
                <a:ea typeface="+mn-ea"/>
                <a:cs typeface="+mn-cs"/>
              </a:rPr>
              <a:t>Note: I have found it fascinating how (1) some students only “do” a puzzle once, (2) others enjoy doing the same puzzle over and over again getting faster each time, and (3) students get better and faster as they differentiate a new, whole puzzle into its parts, integrate those parts into a whole, and transfer this ability to new puzzles. </a:t>
            </a:r>
            <a:endParaRPr lang="en-US" altLang="en-US" dirty="0"/>
          </a:p>
          <a:p>
            <a:r>
              <a:rPr lang="en-US" altLang="en-US" dirty="0"/>
              <a:t>As the student’s consciousness or awareness of her/his learning experience increases, s/he becomes more independent from the scaffolding of the teacher. Using the language of the learning theory (exactly or with simpler words depending on the developmental level), students can begin to apply it as a strategy to approach new learning experiences.</a:t>
            </a:r>
          </a:p>
          <a:p>
            <a:r>
              <a:rPr lang="en-US" altLang="en-US" dirty="0"/>
              <a:t>A reminder: the term “novel” in the definition of learning competence, is in relation to the learner, e.g., learning a traditional folk dance could be novel for a learner. But the learner’s new integration of dance steps could also be “novel” for the world, i.e., the learner could create a new, unique dance that no one has ever seen before. </a:t>
            </a:r>
          </a:p>
        </p:txBody>
      </p:sp>
      <p:sp>
        <p:nvSpPr>
          <p:cNvPr id="197636" name="Slide Number Placeholder 3">
            <a:extLst>
              <a:ext uri="{FF2B5EF4-FFF2-40B4-BE49-F238E27FC236}">
                <a16:creationId xmlns:a16="http://schemas.microsoft.com/office/drawing/2014/main" id="{EDA19382-CB78-A944-148B-C97EB1B4FC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B75FA5-C063-46A1-99D2-971829D4199A}" type="slidenum">
              <a:rPr lang="en-US" altLang="en-US" smtClean="0"/>
              <a:pPr/>
              <a:t>113</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968E55BA-D276-0E18-988F-DDDA7C203E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a:extLst>
              <a:ext uri="{FF2B5EF4-FFF2-40B4-BE49-F238E27FC236}">
                <a16:creationId xmlns:a16="http://schemas.microsoft.com/office/drawing/2014/main" id="{B3142A9C-8930-DA77-0811-C50885D90A74}"/>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with the other foundational sources, it is beyond the scope of this presentation to summarize the contributions of each of these theoreticians.</a:t>
            </a:r>
          </a:p>
          <a:p>
            <a:r>
              <a:rPr lang="en-US" altLang="en-US" dirty="0"/>
              <a:t>See “New Basis,” p</a:t>
            </a:r>
          </a:p>
          <a:p>
            <a:endParaRPr lang="en-US" altLang="en-US" dirty="0"/>
          </a:p>
        </p:txBody>
      </p:sp>
      <p:sp>
        <p:nvSpPr>
          <p:cNvPr id="134148" name="Slide Number Placeholder 3">
            <a:extLst>
              <a:ext uri="{FF2B5EF4-FFF2-40B4-BE49-F238E27FC236}">
                <a16:creationId xmlns:a16="http://schemas.microsoft.com/office/drawing/2014/main" id="{D9DB5CD4-33FE-1525-FF6E-34BB7A8A0B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CFCB2C-4541-40D7-8383-72472BA59C0F}" type="slidenum">
              <a:rPr lang="en-US" altLang="en-US" smtClean="0"/>
              <a:pPr/>
              <a:t>114</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67E53454-38C2-CC15-E340-8B45ED72B9F9}"/>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a:extLst>
              <a:ext uri="{FF2B5EF4-FFF2-40B4-BE49-F238E27FC236}">
                <a16:creationId xmlns:a16="http://schemas.microsoft.com/office/drawing/2014/main" id="{8B237826-F693-1398-3B00-56FDF02E71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concepts are included in the Basic Curriculum Framework Chart and in the Supplementary Curriculum Framework Chart. Each term has a systemic definition which will be included in the glossary of the forthcoming book on WES.</a:t>
            </a:r>
          </a:p>
        </p:txBody>
      </p:sp>
      <p:sp>
        <p:nvSpPr>
          <p:cNvPr id="146436" name="Slide Number Placeholder 3">
            <a:extLst>
              <a:ext uri="{FF2B5EF4-FFF2-40B4-BE49-F238E27FC236}">
                <a16:creationId xmlns:a16="http://schemas.microsoft.com/office/drawing/2014/main" id="{F58F10BB-7056-645C-046A-5FB5532823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9852DAB-DC57-447B-AB1C-83340772D4C1}" type="slidenum">
              <a:rPr lang="en-US" altLang="en-US" smtClean="0"/>
              <a:pPr/>
              <a:t>115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6D837CC2-00DD-68A6-31BE-9952662CEC4F}"/>
              </a:ext>
            </a:extLst>
          </p:cNvPr>
          <p:cNvSpPr>
            <a:spLocks noGrp="1" noRot="1" noChangeAspect="1" noTextEdit="1"/>
          </p:cNvSpPr>
          <p:nvPr>
            <p:ph type="sldImg"/>
          </p:nvPr>
        </p:nvSpPr>
        <p:spPr bwMode="auto">
          <a:xfrm>
            <a:off x="381000" y="75565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a:extLst>
              <a:ext uri="{FF2B5EF4-FFF2-40B4-BE49-F238E27FC236}">
                <a16:creationId xmlns:a16="http://schemas.microsoft.com/office/drawing/2014/main" id="{6E56080A-30C5-7CFC-A366-1BBE0D74A4E8}"/>
              </a:ext>
            </a:extLst>
          </p:cNvPr>
          <p:cNvSpPr>
            <a:spLocks noGrp="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altLang="en-US" dirty="0"/>
              <a:t>With the explosion of content knowledge and its ease of access through the Internet, the process curriculum, often neglected in traditional, assembly-line-type education, takes on great importance.</a:t>
            </a:r>
          </a:p>
          <a:p>
            <a:pPr eaLnBrk="1" hangingPunct="1">
              <a:spcBef>
                <a:spcPts val="600"/>
              </a:spcBef>
            </a:pPr>
            <a:r>
              <a:rPr lang="en-US" altLang="en-US" dirty="0"/>
              <a:t>Nevertheless, having a strong short-term, long-term, and working memory of content knowledge pertinent to a learner’s survival, social life, work, and leisure continues to be highly important. For example, a complex problem that needs to be solved urgently or in an emergency situation (or even an intelligent conversation) does not allow for the time needed to look up the wide array of pertinent information on the Internet, listen to or read it, and comprehend it.</a:t>
            </a:r>
          </a:p>
        </p:txBody>
      </p:sp>
      <p:sp>
        <p:nvSpPr>
          <p:cNvPr id="214020" name="Slide Number Placeholder 3">
            <a:extLst>
              <a:ext uri="{FF2B5EF4-FFF2-40B4-BE49-F238E27FC236}">
                <a16:creationId xmlns:a16="http://schemas.microsoft.com/office/drawing/2014/main" id="{AB627C1C-9498-C01D-ED24-229A5053DC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F3A3BB-AF8A-4CA0-8F45-0D2E19A1D2DD}" type="slidenum">
              <a:rPr lang="en-US" altLang="en-US" smtClean="0">
                <a:latin typeface="Arial" panose="020B0604020202020204" pitchFamily="34" charset="0"/>
              </a:rPr>
              <a:pPr>
                <a:spcBef>
                  <a:spcPct val="0"/>
                </a:spcBef>
              </a:pPr>
              <a:t>116</a:t>
            </a:fld>
            <a:endParaRPr lang="en-US"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1EDEE-866A-7733-C4D5-9956FA298190}"/>
            </a:ext>
          </a:extLst>
        </p:cNvPr>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1F9BD069-90A4-AD6D-1C75-0FF0E3BE8F1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5F709AA0-881D-303D-D081-032EE0D5CC9C}"/>
              </a:ext>
            </a:extLst>
          </p:cNvPr>
          <p:cNvSpPr>
            <a:spLocks noGrp="1" noChangeArrowheads="1"/>
          </p:cNvSpPr>
          <p:nvPr>
            <p:ph type="body" idx="1"/>
          </p:nvPr>
        </p:nvSpPr>
        <p:spPr bwMode="auto"/>
        <p:txBody>
          <a:bodyPr wrap="square" numCol="1" anchor="t" anchorCtr="0" compatLnSpc="1">
            <a:prstTxWarp prst="textNoShape">
              <a:avLst/>
            </a:prstTxWarp>
            <a:noAutofit/>
          </a:bodyPr>
          <a:lstStyle/>
          <a:p>
            <a:pPr>
              <a:spcBef>
                <a:spcPts val="0"/>
              </a:spcBef>
              <a:defRPr/>
            </a:pPr>
            <a:r>
              <a:rPr lang="en-US" altLang="en-US" dirty="0"/>
              <a:t>This Whiteheadian concept – that reality is organized hierarchically -- requires even a quark (placed in the inner circle) to “belong” to its own ontological level  and to the higher-order environments by having a “life” that is not only physical but also social, psychological, and spiritual in nature. A quark behaves as a material entity but it cannot exist in isolation from its “social” environment of other material entities. Physicists have attributed even to a quark a tiny amount of self-determination and choice rendering its behavior “not always predictable” and thereby recognizing the “mental” or “psychological” aspect of its nature. In my opinion, anything created by the Creator has, at least, a “spark” of the Creator; a spiritual aspect of its nature. Just as a drop of water proceeding from the ocean contains attributes of the ocean, so does even a quark manifest one or more attributes of its Creator. The Creator also has all of these aspects of reality. A Creator without a material creation is unimaginable, just as a king without a kingdom makes no sense. The Creator is also “social” in relation to His creatures – caring for them, answering their prayers, verbalized or not, etc. And He certainly has a “psychological” nature full of feelings, thoughts, purposes, and plans as revealed via </a:t>
            </a:r>
            <a:r>
              <a:rPr lang="en-US" altLang="en-US" dirty="0" err="1"/>
              <a:t>His/Her</a:t>
            </a:r>
            <a:r>
              <a:rPr lang="en-US" altLang="en-US" dirty="0"/>
              <a:t> Prophets. His distinctive, spiritual nature is ultimately unknowable, unfathomable, invisible, transcendent. For lack of a better way to diagram the environment of “the self” of the learner, and with no intention of showing disrespect to the All-Comprehensive Creator, I placed the Environment of the Self in the outer sphere. Human beings are at the peak of the pyramid of creation (with the exception of the Manifestations of God and ‘Abdu’l-Bahá during the time that They walked the earth). We are “contained” in the universe and we also “contain” the universe. Our body is composed of minerals. For digestion, we depend on the millions of bacteria from the plant kingdom. We also manifest the vegetable powers of growth and reproduction. We have an animal aspect of our nature expressed through the senses, ingestion of food, and the sex impulse. At our distinctively human, ontological level, we have a rich mental and spiritual life with powers that distinguish us from the animal kingdom such as complex language, writing, complex thought, collective memory, the ability to become a chosen type of craftsperson or professional, and the capacity to be the “image of God” by manifesting all of Her/His names and attributes in our lives.</a:t>
            </a:r>
          </a:p>
        </p:txBody>
      </p:sp>
      <p:sp>
        <p:nvSpPr>
          <p:cNvPr id="199684" name="Slide Number Placeholder 3">
            <a:extLst>
              <a:ext uri="{FF2B5EF4-FFF2-40B4-BE49-F238E27FC236}">
                <a16:creationId xmlns:a16="http://schemas.microsoft.com/office/drawing/2014/main" id="{E466E723-B665-7BBB-632F-5F09B1587A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FE5F03-4240-43E3-94B6-472FD63C517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39685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CCF22B7B-3834-9231-7E3F-11C9326A8B8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AFAABF0F-711E-91E8-DCE8-E095F3C54303}"/>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10000"/>
          </a:bodyPr>
          <a:lstStyle/>
          <a:p>
            <a:pPr>
              <a:defRPr/>
            </a:pPr>
            <a:r>
              <a:rPr lang="en-US" altLang="en-US" dirty="0"/>
              <a:t>The curriculum is organized hierarchically into eight strands proceeding from simple to complex. From left to right, the higher, more comprehensive strands, diagrammed as spheroids, build on and utilize the lower levels. </a:t>
            </a:r>
            <a:r>
              <a:rPr lang="en-US" altLang="en-US" dirty="0">
                <a:solidFill>
                  <a:srgbClr val="000000"/>
                </a:solidFill>
              </a:rPr>
              <a:t>Process abilities fused with content knowledge results in skills. (Skills can be developed by learners without them being literate in the skill area.) </a:t>
            </a:r>
            <a:r>
              <a:rPr lang="en-US" altLang="en-US" dirty="0"/>
              <a:t>The “higher order” symbol systems refer to written, graphic, bodily and other types of symbols as differentiated from, for example, oral language symbols and simple body language such as a smile, i.e., words, which are “hard-wired” in the brain and develop naturally without the need for direct teaching as long as, in the case of aural/oral language, “models” of the language are available to the learner.</a:t>
            </a:r>
          </a:p>
          <a:p>
            <a:pPr>
              <a:defRPr/>
            </a:pPr>
            <a:r>
              <a:rPr lang="en-US" altLang="en-US" dirty="0"/>
              <a:t>There are highly skilled people who are illiterate yet very happy and productive. Language and numerical literacy, i.e., the 3 R’s – reading, writing and arithmetic -- are additional, higher-order skills.  Logical-mathematical processes (intelligence) is a lower-order, hard-wired ability that does not depend on the mathematics symbol system. Historically, the direct teaching of reading and writing was the main purpose for arranging for tutors, teachers, and schools. Later, the “R” of arithmetic was added to the curriculum. All of these strands can be taught from a very tender age. They grow together and not sequentially. As the child develops, the curriculum becomes more complex and the strands and themes are re-approached at a more advanced level. Throughout the entire developmental process of learning and becoming, it is the most comprehensive strand of “ideals” that serve as lures, as subjective aims, that draw development forward as creative advance into novelty. The metaphor of a funnel-shaped, spiral is a good way to visualize the curriculum which proceeds in a sequence and becomes more expansive but each theme in the framework is repeatedly revisited rather than abandoned. As the child develops, s/he can learn about the framework, become conscious and adept in its use, and use it to increasingly take charge of his/her process of becoming, of her/his destiny.</a:t>
            </a:r>
          </a:p>
        </p:txBody>
      </p:sp>
      <p:sp>
        <p:nvSpPr>
          <p:cNvPr id="201732" name="Slide Number Placeholder 3">
            <a:extLst>
              <a:ext uri="{FF2B5EF4-FFF2-40B4-BE49-F238E27FC236}">
                <a16:creationId xmlns:a16="http://schemas.microsoft.com/office/drawing/2014/main" id="{62F63373-3CB4-2B08-565F-3815760338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AE33EE-C651-4F87-950B-CBECDCBB8598}" type="slidenum">
              <a:rPr lang="en-US" altLang="en-US" smtClean="0">
                <a:solidFill>
                  <a:srgbClr val="000000"/>
                </a:solidFill>
              </a:rPr>
              <a:pPr/>
              <a:t>118</a:t>
            </a:fld>
            <a:endParaRPr lang="en-US" altLang="en-US">
              <a:solidFill>
                <a:srgbClr val="000000"/>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Anisa Model: A New Basis for Educational Planning, ” Young Children, June, 1973, p304.</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119</a:t>
            </a:fld>
            <a:endParaRPr lang="en-US" altLang="en-US"/>
          </a:p>
        </p:txBody>
      </p:sp>
    </p:spTree>
    <p:extLst>
      <p:ext uri="{BB962C8B-B14F-4D97-AF65-F5344CB8AC3E}">
        <p14:creationId xmlns:p14="http://schemas.microsoft.com/office/powerpoint/2010/main" val="3232648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a:t>
            </a:fld>
            <a:endParaRPr lang="en-US" altLang="en-US"/>
          </a:p>
        </p:txBody>
      </p:sp>
    </p:spTree>
    <p:extLst>
      <p:ext uri="{BB962C8B-B14F-4D97-AF65-F5344CB8AC3E}">
        <p14:creationId xmlns:p14="http://schemas.microsoft.com/office/powerpoint/2010/main" val="2424729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2: WES: A Theory and Framework for an International Curriculum" in </a:t>
            </a:r>
            <a:r>
              <a:rPr lang="en-US" i="1" dirty="0"/>
              <a:t>The Internationalization of Curriculum Studies: Selected Proceedings from the LSU Conference 2000</a:t>
            </a:r>
            <a:r>
              <a:rPr lang="en-US" dirty="0"/>
              <a:t>, edited by Donna </a:t>
            </a:r>
            <a:r>
              <a:rPr lang="en-US" dirty="0" err="1"/>
              <a:t>Trueit</a:t>
            </a:r>
            <a:r>
              <a:rPr lang="en-US" dirty="0"/>
              <a:t>, William E. Doll, Jr., </a:t>
            </a:r>
            <a:r>
              <a:rPr lang="en-US" dirty="0" err="1"/>
              <a:t>Hongyu</a:t>
            </a:r>
            <a:r>
              <a:rPr lang="en-US" dirty="0"/>
              <a:t> Wang, and William F. Pinar, (New York: Peter Lang Publications, 2003).</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120</a:t>
            </a:fld>
            <a:endParaRPr lang="en-US" altLang="en-US"/>
          </a:p>
        </p:txBody>
      </p:sp>
    </p:spTree>
    <p:extLst>
      <p:ext uri="{BB962C8B-B14F-4D97-AF65-F5344CB8AC3E}">
        <p14:creationId xmlns:p14="http://schemas.microsoft.com/office/powerpoint/2010/main" val="21505555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diagram</a:t>
            </a:r>
            <a:r>
              <a:rPr lang="es-BO" dirty="0"/>
              <a:t> </a:t>
            </a:r>
            <a:r>
              <a:rPr lang="es-BO" dirty="0" err="1"/>
              <a:t>is</a:t>
            </a:r>
            <a:r>
              <a:rPr lang="es-BO" dirty="0"/>
              <a:t> a visual </a:t>
            </a:r>
            <a:r>
              <a:rPr lang="es-BO" dirty="0" err="1"/>
              <a:t>metaphor</a:t>
            </a:r>
            <a:r>
              <a:rPr lang="es-BO" dirty="0"/>
              <a:t> </a:t>
            </a:r>
            <a:r>
              <a:rPr lang="es-BO" dirty="0" err="1"/>
              <a:t>for</a:t>
            </a:r>
            <a:r>
              <a:rPr lang="es-BO" dirty="0"/>
              <a:t> a </a:t>
            </a:r>
            <a:r>
              <a:rPr lang="es-BO" dirty="0" err="1"/>
              <a:t>spirial</a:t>
            </a:r>
            <a:r>
              <a:rPr lang="es-BO" dirty="0"/>
              <a:t> </a:t>
            </a:r>
            <a:r>
              <a:rPr lang="es-BO" dirty="0" err="1"/>
              <a:t>curriculum</a:t>
            </a:r>
            <a:r>
              <a:rPr lang="es-BO" dirty="0"/>
              <a:t>. </a:t>
            </a:r>
            <a:r>
              <a:rPr lang="es-BO" dirty="0" err="1"/>
              <a:t>Each</a:t>
            </a:r>
            <a:r>
              <a:rPr lang="es-BO" dirty="0"/>
              <a:t> </a:t>
            </a:r>
            <a:r>
              <a:rPr lang="es-BO" dirty="0" err="1"/>
              <a:t>spiral</a:t>
            </a:r>
            <a:r>
              <a:rPr lang="es-BO" dirty="0"/>
              <a:t> </a:t>
            </a:r>
            <a:r>
              <a:rPr lang="es-BO" dirty="0" err="1"/>
              <a:t>is</a:t>
            </a:r>
            <a:r>
              <a:rPr lang="es-BO" dirty="0"/>
              <a:t> a </a:t>
            </a:r>
            <a:r>
              <a:rPr lang="es-BO" dirty="0" err="1"/>
              <a:t>unit</a:t>
            </a:r>
            <a:r>
              <a:rPr lang="es-BO" dirty="0"/>
              <a:t> </a:t>
            </a:r>
            <a:r>
              <a:rPr lang="es-BO" dirty="0" err="1"/>
              <a:t>of</a:t>
            </a:r>
            <a:r>
              <a:rPr lang="es-BO" dirty="0"/>
              <a:t> </a:t>
            </a:r>
            <a:r>
              <a:rPr lang="es-BO" dirty="0" err="1"/>
              <a:t>study</a:t>
            </a:r>
            <a:r>
              <a:rPr lang="es-BO" dirty="0"/>
              <a:t> (</a:t>
            </a:r>
            <a:r>
              <a:rPr lang="es-BO" dirty="0" err="1"/>
              <a:t>or</a:t>
            </a:r>
            <a:r>
              <a:rPr lang="es-BO" dirty="0"/>
              <a:t>, </a:t>
            </a:r>
            <a:r>
              <a:rPr lang="es-BO" dirty="0" err="1"/>
              <a:t>unit</a:t>
            </a:r>
            <a:r>
              <a:rPr lang="es-BO" dirty="0"/>
              <a:t> </a:t>
            </a:r>
            <a:r>
              <a:rPr lang="es-BO" dirty="0" err="1"/>
              <a:t>of</a:t>
            </a:r>
            <a:r>
              <a:rPr lang="es-BO" dirty="0"/>
              <a:t> </a:t>
            </a:r>
            <a:r>
              <a:rPr lang="es-BO" dirty="0" err="1"/>
              <a:t>learning</a:t>
            </a:r>
            <a:r>
              <a:rPr lang="es-BO" dirty="0"/>
              <a:t>/</a:t>
            </a:r>
            <a:r>
              <a:rPr lang="es-BO" dirty="0" err="1"/>
              <a:t>teaching</a:t>
            </a:r>
            <a:r>
              <a:rPr lang="es-BO" dirty="0"/>
              <a:t>) </a:t>
            </a:r>
            <a:r>
              <a:rPr lang="es-BO" dirty="0" err="1"/>
              <a:t>that</a:t>
            </a:r>
            <a:r>
              <a:rPr lang="es-BO" dirty="0"/>
              <a:t> </a:t>
            </a:r>
            <a:r>
              <a:rPr lang="es-BO" dirty="0" err="1"/>
              <a:t>is</a:t>
            </a:r>
            <a:r>
              <a:rPr lang="es-BO" dirty="0"/>
              <a:t> ample </a:t>
            </a:r>
            <a:r>
              <a:rPr lang="es-BO" dirty="0" err="1"/>
              <a:t>enough</a:t>
            </a:r>
            <a:r>
              <a:rPr lang="es-BO" dirty="0"/>
              <a:t> </a:t>
            </a:r>
            <a:r>
              <a:rPr lang="es-BO" dirty="0" err="1"/>
              <a:t>to</a:t>
            </a:r>
            <a:r>
              <a:rPr lang="es-BO" dirty="0"/>
              <a:t> </a:t>
            </a:r>
            <a:r>
              <a:rPr lang="es-BO" dirty="0" err="1"/>
              <a:t>address</a:t>
            </a:r>
            <a:r>
              <a:rPr lang="es-BO" dirty="0"/>
              <a:t> </a:t>
            </a:r>
            <a:r>
              <a:rPr lang="es-BO" dirty="0" err="1"/>
              <a:t>all</a:t>
            </a:r>
            <a:r>
              <a:rPr lang="es-BO" dirty="0"/>
              <a:t> </a:t>
            </a:r>
            <a:r>
              <a:rPr lang="es-BO" dirty="0" err="1"/>
              <a:t>four</a:t>
            </a:r>
            <a:r>
              <a:rPr lang="es-BO" dirty="0"/>
              <a:t> </a:t>
            </a:r>
            <a:r>
              <a:rPr lang="es-BO" dirty="0" err="1"/>
              <a:t>dimensions</a:t>
            </a:r>
            <a:r>
              <a:rPr lang="es-BO" dirty="0"/>
              <a:t> as </a:t>
            </a:r>
            <a:r>
              <a:rPr lang="es-BO" dirty="0" err="1"/>
              <a:t>they</a:t>
            </a:r>
            <a:r>
              <a:rPr lang="es-BO" dirty="0"/>
              <a:t> are </a:t>
            </a:r>
            <a:r>
              <a:rPr lang="es-BO" dirty="0" err="1"/>
              <a:t>related</a:t>
            </a:r>
            <a:r>
              <a:rPr lang="es-BO" dirty="0"/>
              <a:t> </a:t>
            </a:r>
            <a:r>
              <a:rPr lang="es-BO" dirty="0" err="1"/>
              <a:t>to</a:t>
            </a:r>
            <a:r>
              <a:rPr lang="es-BO" dirty="0"/>
              <a:t> </a:t>
            </a:r>
            <a:r>
              <a:rPr lang="es-BO" dirty="0" err="1"/>
              <a:t>the</a:t>
            </a:r>
            <a:r>
              <a:rPr lang="es-BO" dirty="0"/>
              <a:t> </a:t>
            </a:r>
            <a:r>
              <a:rPr lang="es-BO" dirty="0" err="1"/>
              <a:t>them</a:t>
            </a:r>
            <a:r>
              <a:rPr lang="es-BO" dirty="0"/>
              <a:t> </a:t>
            </a:r>
            <a:r>
              <a:rPr lang="es-BO" dirty="0" err="1"/>
              <a:t>of</a:t>
            </a:r>
            <a:r>
              <a:rPr lang="es-BO" dirty="0"/>
              <a:t> </a:t>
            </a:r>
            <a:r>
              <a:rPr lang="es-BO" dirty="0" err="1"/>
              <a:t>study</a:t>
            </a:r>
            <a:r>
              <a:rPr lang="es-BO" dirty="0"/>
              <a:t>: </a:t>
            </a:r>
            <a:r>
              <a:rPr lang="es-BO" dirty="0" err="1"/>
              <a:t>physical</a:t>
            </a:r>
            <a:r>
              <a:rPr lang="es-BO" dirty="0"/>
              <a:t>, social, </a:t>
            </a:r>
            <a:r>
              <a:rPr lang="es-BO" dirty="0" err="1"/>
              <a:t>psychological</a:t>
            </a:r>
            <a:r>
              <a:rPr lang="es-BO" dirty="0"/>
              <a:t>, and spiritual. </a:t>
            </a:r>
            <a:r>
              <a:rPr lang="es-BO" dirty="0" err="1"/>
              <a:t>The</a:t>
            </a:r>
            <a:r>
              <a:rPr lang="es-BO" dirty="0"/>
              <a:t> </a:t>
            </a:r>
            <a:r>
              <a:rPr lang="es-BO" dirty="0" err="1"/>
              <a:t>unit</a:t>
            </a:r>
            <a:r>
              <a:rPr lang="es-BO" dirty="0"/>
              <a:t> </a:t>
            </a:r>
            <a:r>
              <a:rPr lang="es-BO" dirty="0" err="1"/>
              <a:t>could</a:t>
            </a:r>
            <a:r>
              <a:rPr lang="es-BO" dirty="0"/>
              <a:t> be as short as a single </a:t>
            </a:r>
            <a:r>
              <a:rPr lang="es-BO" dirty="0" err="1"/>
              <a:t>lesson</a:t>
            </a:r>
            <a:r>
              <a:rPr lang="es-BO" dirty="0"/>
              <a:t> </a:t>
            </a:r>
            <a:r>
              <a:rPr lang="es-BO" dirty="0" err="1"/>
              <a:t>or</a:t>
            </a:r>
            <a:r>
              <a:rPr lang="es-BO" dirty="0"/>
              <a:t> </a:t>
            </a:r>
            <a:r>
              <a:rPr lang="es-BO" dirty="0" err="1"/>
              <a:t>it</a:t>
            </a:r>
            <a:r>
              <a:rPr lang="es-BO" dirty="0"/>
              <a:t> </a:t>
            </a:r>
            <a:r>
              <a:rPr lang="es-BO" dirty="0" err="1"/>
              <a:t>could</a:t>
            </a:r>
            <a:r>
              <a:rPr lang="es-BO" dirty="0"/>
              <a:t> </a:t>
            </a:r>
            <a:r>
              <a:rPr lang="es-BO" dirty="0" err="1"/>
              <a:t>extend</a:t>
            </a:r>
            <a:r>
              <a:rPr lang="es-BO" dirty="0"/>
              <a:t> </a:t>
            </a:r>
            <a:r>
              <a:rPr lang="es-BO" dirty="0" err="1"/>
              <a:t>out</a:t>
            </a:r>
            <a:r>
              <a:rPr lang="es-BO" dirty="0"/>
              <a:t> </a:t>
            </a:r>
            <a:r>
              <a:rPr lang="es-BO" dirty="0" err="1"/>
              <a:t>into</a:t>
            </a:r>
            <a:r>
              <a:rPr lang="es-BO" dirty="0"/>
              <a:t> a </a:t>
            </a:r>
            <a:r>
              <a:rPr lang="es-BO" dirty="0" err="1"/>
              <a:t>day</a:t>
            </a:r>
            <a:r>
              <a:rPr lang="es-BO" dirty="0"/>
              <a:t>, a </a:t>
            </a:r>
            <a:r>
              <a:rPr lang="es-BO" dirty="0" err="1"/>
              <a:t>week</a:t>
            </a:r>
            <a:r>
              <a:rPr lang="es-BO" dirty="0"/>
              <a:t>, </a:t>
            </a:r>
            <a:r>
              <a:rPr lang="es-BO" dirty="0" err="1"/>
              <a:t>or</a:t>
            </a:r>
            <a:r>
              <a:rPr lang="es-BO" dirty="0"/>
              <a:t> </a:t>
            </a:r>
            <a:r>
              <a:rPr lang="es-BO" dirty="0" err="1"/>
              <a:t>several</a:t>
            </a:r>
            <a:r>
              <a:rPr lang="es-BO" dirty="0"/>
              <a:t> </a:t>
            </a:r>
            <a:r>
              <a:rPr lang="es-BO" dirty="0" err="1"/>
              <a:t>weeks</a:t>
            </a:r>
            <a:r>
              <a:rPr lang="es-BO" dirty="0"/>
              <a:t> </a:t>
            </a:r>
            <a:r>
              <a:rPr lang="es-BO" dirty="0" err="1"/>
              <a:t>deepending</a:t>
            </a:r>
            <a:r>
              <a:rPr lang="es-BO" dirty="0"/>
              <a:t> </a:t>
            </a:r>
            <a:r>
              <a:rPr lang="es-BO" dirty="0" err="1"/>
              <a:t>on</a:t>
            </a:r>
            <a:r>
              <a:rPr lang="es-BO" dirty="0"/>
              <a:t> </a:t>
            </a:r>
            <a:r>
              <a:rPr lang="es-BO" dirty="0" err="1"/>
              <a:t>the</a:t>
            </a:r>
            <a:r>
              <a:rPr lang="es-BO" dirty="0"/>
              <a:t> </a:t>
            </a:r>
            <a:r>
              <a:rPr lang="es-BO" dirty="0" err="1"/>
              <a:t>breadth</a:t>
            </a:r>
            <a:r>
              <a:rPr lang="es-BO" dirty="0"/>
              <a:t> and </a:t>
            </a:r>
            <a:r>
              <a:rPr lang="es-BO" dirty="0" err="1"/>
              <a:t>depth</a:t>
            </a:r>
            <a:r>
              <a:rPr lang="es-BO" dirty="0"/>
              <a:t> </a:t>
            </a:r>
            <a:r>
              <a:rPr lang="es-BO" dirty="0" err="1"/>
              <a:t>of</a:t>
            </a:r>
            <a:r>
              <a:rPr lang="es-BO" dirty="0"/>
              <a:t> </a:t>
            </a:r>
            <a:r>
              <a:rPr lang="es-BO" dirty="0" err="1"/>
              <a:t>the</a:t>
            </a:r>
            <a:r>
              <a:rPr lang="es-BO" dirty="0"/>
              <a:t> </a:t>
            </a:r>
            <a:r>
              <a:rPr lang="es-BO" dirty="0" err="1"/>
              <a:t>topic</a:t>
            </a:r>
            <a:r>
              <a:rPr lang="es-BO" dirty="0"/>
              <a:t>. As </a:t>
            </a:r>
            <a:r>
              <a:rPr lang="es-BO" dirty="0" err="1"/>
              <a:t>each</a:t>
            </a:r>
            <a:r>
              <a:rPr lang="es-BO" dirty="0"/>
              <a:t> </a:t>
            </a:r>
            <a:r>
              <a:rPr lang="es-BO" dirty="0" err="1"/>
              <a:t>loop</a:t>
            </a:r>
            <a:r>
              <a:rPr lang="es-BO" dirty="0"/>
              <a:t> </a:t>
            </a:r>
            <a:r>
              <a:rPr lang="es-BO" dirty="0" err="1"/>
              <a:t>of</a:t>
            </a:r>
            <a:r>
              <a:rPr lang="es-BO" dirty="0"/>
              <a:t> </a:t>
            </a:r>
            <a:r>
              <a:rPr lang="es-BO" dirty="0" err="1"/>
              <a:t>the</a:t>
            </a:r>
            <a:r>
              <a:rPr lang="es-BO" dirty="0"/>
              <a:t> </a:t>
            </a:r>
            <a:r>
              <a:rPr lang="es-BO" dirty="0" err="1"/>
              <a:t>spiral</a:t>
            </a:r>
            <a:r>
              <a:rPr lang="es-BO" dirty="0"/>
              <a:t> </a:t>
            </a:r>
            <a:r>
              <a:rPr lang="es-BO" dirty="0" err="1"/>
              <a:t>widens</a:t>
            </a:r>
            <a:r>
              <a:rPr lang="es-BO" dirty="0"/>
              <a:t>, as </a:t>
            </a:r>
            <a:r>
              <a:rPr lang="es-BO" dirty="0" err="1"/>
              <a:t>each</a:t>
            </a:r>
            <a:r>
              <a:rPr lang="es-BO" dirty="0"/>
              <a:t> </a:t>
            </a:r>
            <a:r>
              <a:rPr lang="es-BO" dirty="0" err="1"/>
              <a:t>unit</a:t>
            </a:r>
            <a:r>
              <a:rPr lang="es-BO" dirty="0"/>
              <a:t> </a:t>
            </a:r>
            <a:r>
              <a:rPr lang="es-BO" dirty="0" err="1"/>
              <a:t>of</a:t>
            </a:r>
            <a:r>
              <a:rPr lang="es-BO" dirty="0"/>
              <a:t> </a:t>
            </a:r>
            <a:r>
              <a:rPr lang="es-BO" dirty="0" err="1"/>
              <a:t>study</a:t>
            </a:r>
            <a:r>
              <a:rPr lang="es-BO" dirty="0"/>
              <a:t> </a:t>
            </a:r>
            <a:r>
              <a:rPr lang="es-BO" dirty="0" err="1"/>
              <a:t>or</a:t>
            </a:r>
            <a:r>
              <a:rPr lang="es-BO" dirty="0"/>
              <a:t> </a:t>
            </a:r>
            <a:r>
              <a:rPr lang="es-BO" dirty="0" err="1"/>
              <a:t>each</a:t>
            </a:r>
            <a:r>
              <a:rPr lang="es-BO" dirty="0"/>
              <a:t> </a:t>
            </a:r>
            <a:r>
              <a:rPr lang="es-BO" dirty="0" err="1"/>
              <a:t>school</a:t>
            </a:r>
            <a:r>
              <a:rPr lang="es-BO" dirty="0"/>
              <a:t> </a:t>
            </a:r>
            <a:r>
              <a:rPr lang="es-BO" dirty="0" err="1"/>
              <a:t>year</a:t>
            </a:r>
            <a:r>
              <a:rPr lang="es-BO" dirty="0"/>
              <a:t> </a:t>
            </a:r>
            <a:r>
              <a:rPr lang="es-BO" dirty="0" err="1"/>
              <a:t>passes</a:t>
            </a:r>
            <a:r>
              <a:rPr lang="es-BO" dirty="0"/>
              <a:t>, </a:t>
            </a:r>
            <a:r>
              <a:rPr lang="es-BO" dirty="0" err="1"/>
              <a:t>the</a:t>
            </a:r>
            <a:r>
              <a:rPr lang="es-BO" dirty="0"/>
              <a:t> </a:t>
            </a:r>
            <a:r>
              <a:rPr lang="es-BO" dirty="0" err="1"/>
              <a:t>learner’s</a:t>
            </a:r>
            <a:r>
              <a:rPr lang="es-BO" dirty="0"/>
              <a:t> </a:t>
            </a:r>
            <a:r>
              <a:rPr lang="es-BO" dirty="0" err="1"/>
              <a:t>competence</a:t>
            </a:r>
            <a:r>
              <a:rPr lang="es-BO" dirty="0"/>
              <a:t> in </a:t>
            </a:r>
            <a:r>
              <a:rPr lang="es-BO" dirty="0" err="1"/>
              <a:t>each</a:t>
            </a:r>
            <a:r>
              <a:rPr lang="es-BO" dirty="0"/>
              <a:t> </a:t>
            </a:r>
            <a:r>
              <a:rPr lang="es-BO" dirty="0" err="1"/>
              <a:t>of</a:t>
            </a:r>
            <a:r>
              <a:rPr lang="es-BO" dirty="0"/>
              <a:t> </a:t>
            </a:r>
            <a:r>
              <a:rPr lang="es-BO" dirty="0" err="1"/>
              <a:t>the</a:t>
            </a:r>
            <a:r>
              <a:rPr lang="es-BO" dirty="0"/>
              <a:t> </a:t>
            </a:r>
            <a:r>
              <a:rPr lang="es-BO" dirty="0" err="1"/>
              <a:t>four</a:t>
            </a:r>
            <a:r>
              <a:rPr lang="es-BO" dirty="0"/>
              <a:t> </a:t>
            </a:r>
            <a:r>
              <a:rPr lang="es-BO" dirty="0" err="1"/>
              <a:t>dimension</a:t>
            </a:r>
            <a:r>
              <a:rPr lang="es-BO" dirty="0"/>
              <a:t> </a:t>
            </a:r>
            <a:r>
              <a:rPr lang="es-BO" dirty="0" err="1"/>
              <a:t>increases</a:t>
            </a:r>
            <a:r>
              <a:rPr lang="es-BO" dirty="0"/>
              <a:t>, i.e., </a:t>
            </a:r>
            <a:r>
              <a:rPr lang="es-BO" dirty="0" err="1"/>
              <a:t>becomes</a:t>
            </a:r>
            <a:r>
              <a:rPr lang="es-BO" dirty="0"/>
              <a:t> more comprehensive, more precise, and more </a:t>
            </a:r>
            <a:r>
              <a:rPr lang="es-BO" dirty="0" err="1"/>
              <a:t>sophisticated</a:t>
            </a:r>
            <a:r>
              <a:rPr lang="es-BO" dirty="0"/>
              <a:t>. </a:t>
            </a:r>
            <a:r>
              <a:rPr lang="es-BO" dirty="0" err="1"/>
              <a:t>Based</a:t>
            </a:r>
            <a:r>
              <a:rPr lang="es-BO" dirty="0"/>
              <a:t> </a:t>
            </a:r>
            <a:r>
              <a:rPr lang="es-BO" dirty="0" err="1"/>
              <a:t>on</a:t>
            </a:r>
            <a:r>
              <a:rPr lang="es-BO" dirty="0"/>
              <a:t> </a:t>
            </a:r>
            <a:r>
              <a:rPr lang="es-BO" dirty="0" err="1"/>
              <a:t>the</a:t>
            </a:r>
            <a:r>
              <a:rPr lang="es-BO" dirty="0"/>
              <a:t> </a:t>
            </a:r>
            <a:r>
              <a:rPr lang="es-BO" dirty="0" err="1"/>
              <a:t>seamless</a:t>
            </a:r>
            <a:r>
              <a:rPr lang="es-BO" dirty="0"/>
              <a:t>, </a:t>
            </a:r>
            <a:r>
              <a:rPr lang="es-BO" dirty="0" err="1"/>
              <a:t>hierarchical</a:t>
            </a:r>
            <a:r>
              <a:rPr lang="es-BO" dirty="0"/>
              <a:t> </a:t>
            </a:r>
            <a:r>
              <a:rPr lang="es-BO" dirty="0" err="1"/>
              <a:t>connectivity</a:t>
            </a:r>
            <a:r>
              <a:rPr lang="es-BO" dirty="0"/>
              <a:t> </a:t>
            </a:r>
            <a:r>
              <a:rPr lang="es-BO" dirty="0" err="1"/>
              <a:t>of</a:t>
            </a:r>
            <a:r>
              <a:rPr lang="es-BO" dirty="0"/>
              <a:t> </a:t>
            </a:r>
            <a:r>
              <a:rPr lang="es-BO" dirty="0" err="1"/>
              <a:t>the</a:t>
            </a:r>
            <a:r>
              <a:rPr lang="es-BO" dirty="0"/>
              <a:t> </a:t>
            </a:r>
            <a:r>
              <a:rPr lang="es-BO" dirty="0" err="1"/>
              <a:t>four</a:t>
            </a:r>
            <a:r>
              <a:rPr lang="es-BO" dirty="0"/>
              <a:t> </a:t>
            </a:r>
            <a:r>
              <a:rPr lang="es-BO" dirty="0" err="1"/>
              <a:t>dimensions</a:t>
            </a:r>
            <a:r>
              <a:rPr lang="es-BO" dirty="0"/>
              <a:t>, </a:t>
            </a:r>
            <a:r>
              <a:rPr lang="es-BO" dirty="0" err="1"/>
              <a:t>interdimension</a:t>
            </a:r>
            <a:r>
              <a:rPr lang="es-BO" dirty="0"/>
              <a:t> </a:t>
            </a:r>
            <a:r>
              <a:rPr lang="es-BO" dirty="0" err="1"/>
              <a:t>integration</a:t>
            </a:r>
            <a:r>
              <a:rPr lang="es-BO" dirty="0"/>
              <a:t> </a:t>
            </a:r>
            <a:r>
              <a:rPr lang="es-BO" dirty="0" err="1"/>
              <a:t>is</a:t>
            </a:r>
            <a:r>
              <a:rPr lang="es-BO" dirty="0"/>
              <a:t> </a:t>
            </a:r>
            <a:r>
              <a:rPr lang="es-BO" dirty="0" err="1"/>
              <a:t>expressed</a:t>
            </a:r>
            <a:r>
              <a:rPr lang="es-BO" dirty="0"/>
              <a:t> in </a:t>
            </a:r>
            <a:r>
              <a:rPr lang="es-BO" dirty="0" err="1"/>
              <a:t>the</a:t>
            </a:r>
            <a:r>
              <a:rPr lang="es-BO" dirty="0"/>
              <a:t> vertical, </a:t>
            </a:r>
            <a:r>
              <a:rPr lang="es-BO" dirty="0" err="1"/>
              <a:t>curriculum</a:t>
            </a:r>
            <a:r>
              <a:rPr lang="es-BO" dirty="0"/>
              <a:t> </a:t>
            </a:r>
            <a:r>
              <a:rPr lang="es-BO" dirty="0" err="1"/>
              <a:t>strand</a:t>
            </a:r>
            <a:r>
              <a:rPr lang="es-BO" dirty="0"/>
              <a:t> </a:t>
            </a:r>
            <a:r>
              <a:rPr lang="es-BO" dirty="0" err="1"/>
              <a:t>titled</a:t>
            </a:r>
            <a:r>
              <a:rPr lang="es-BO" dirty="0"/>
              <a:t>, “</a:t>
            </a:r>
            <a:r>
              <a:rPr lang="es-BO" dirty="0" err="1"/>
              <a:t>higher-order</a:t>
            </a:r>
            <a:r>
              <a:rPr lang="es-BO" dirty="0"/>
              <a:t> </a:t>
            </a:r>
            <a:r>
              <a:rPr lang="es-BO" dirty="0" err="1"/>
              <a:t>competencies</a:t>
            </a:r>
            <a:r>
              <a:rPr lang="es-BO" dirty="0"/>
              <a:t>.” </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122</a:t>
            </a:fld>
            <a:endParaRPr lang="en-US" altLang="en-US"/>
          </a:p>
        </p:txBody>
      </p:sp>
    </p:spTree>
    <p:extLst>
      <p:ext uri="{BB962C8B-B14F-4D97-AF65-F5344CB8AC3E}">
        <p14:creationId xmlns:p14="http://schemas.microsoft.com/office/powerpoint/2010/main" val="353913602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123</a:t>
            </a:fld>
            <a:endParaRPr lang="en-US" altLang="en-US"/>
          </a:p>
        </p:txBody>
      </p:sp>
    </p:spTree>
    <p:extLst>
      <p:ext uri="{BB962C8B-B14F-4D97-AF65-F5344CB8AC3E}">
        <p14:creationId xmlns:p14="http://schemas.microsoft.com/office/powerpoint/2010/main" val="38483115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n-US" sz="1200" i="1" spc="-15" dirty="0">
                <a:effectLst/>
                <a:ea typeface="Times New Roman" panose="02020603050405020304" pitchFamily="18" charset="0"/>
              </a:rPr>
              <a:t>A Life in Dynamic Harmony </a:t>
            </a:r>
            <a:r>
              <a:rPr lang="en-US" sz="1200" spc="-15" dirty="0">
                <a:effectLst/>
                <a:ea typeface="Times New Roman" panose="02020603050405020304" pitchFamily="18" charset="0"/>
              </a:rPr>
              <a:t>is a wholistic, multidimensional program for personal transformation created primarily for youth between the ages of 15 and 30 who are facing an ever-widening spectrum of responsibilities as they approach and enter higher levels of education, community service, adulthood, the world of work, marriage, and parenthood, and secondarily, for more mature adults who seek a more balanced, healthy, and wholesome lifestyle. The program sets forth four organizing principles–wholeness, transformation, the interdependence of the inner and outer aspects of life, and beauty; utilizes the universal archetype of the circle (especially as expressed in the Medicine Wheels of </a:t>
            </a:r>
            <a:r>
              <a:rPr lang="en-US" spc="-15" dirty="0">
                <a:ea typeface="Times New Roman" panose="02020603050405020304" pitchFamily="18" charset="0"/>
              </a:rPr>
              <a:t>various</a:t>
            </a:r>
            <a:r>
              <a:rPr lang="en-US" sz="1200" spc="-15" dirty="0">
                <a:effectLst/>
                <a:ea typeface="Times New Roman" panose="02020603050405020304" pitchFamily="18" charset="0"/>
              </a:rPr>
              <a:t> Native American peoples) (1) as a quadratic, graphic organizer to facilitate centering and contemplation; (2) to regularly visualize one’s life in which the spiritual, physical, psychological, and social dimensions of life are developing in harmony with one another; and (3) to classify 36 basic, life processes such as prayer, nutrition, time management, and various types of communication, each of which is explicated in medium depth with quotations from famous authors and professionals in various fields and with personal experiences of the author.</a:t>
            </a:r>
          </a:p>
          <a:p>
            <a:r>
              <a:rPr lang="en-US" spc="-15" dirty="0"/>
              <a:t>This Universal LDH Medicine Wheel was presented to the students, faculty and parents at the </a:t>
            </a:r>
            <a:r>
              <a:rPr lang="en-US" spc="-15" dirty="0" err="1"/>
              <a:t>Licéo</a:t>
            </a:r>
            <a:r>
              <a:rPr lang="en-US" spc="-15" dirty="0"/>
              <a:t> </a:t>
            </a:r>
            <a:r>
              <a:rPr lang="en-US" spc="-15" dirty="0" err="1"/>
              <a:t>Inglés</a:t>
            </a:r>
            <a:r>
              <a:rPr lang="en-US" spc="-15" dirty="0"/>
              <a:t> in Pereira, Colombia. A poster-sized copy was used in the elementary counselor’s office as a mandala for reflection for students. A psychologist in Pereira and one in Manizales use this Wheel for therapy with their clients.</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124</a:t>
            </a:fld>
            <a:endParaRPr lang="en-US" altLang="en-US"/>
          </a:p>
        </p:txBody>
      </p:sp>
    </p:spTree>
    <p:extLst>
      <p:ext uri="{BB962C8B-B14F-4D97-AF65-F5344CB8AC3E}">
        <p14:creationId xmlns:p14="http://schemas.microsoft.com/office/powerpoint/2010/main" val="359005476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s-BO" dirty="0"/>
              <a:t>Similar </a:t>
            </a:r>
            <a:r>
              <a:rPr lang="es-BO" dirty="0" err="1"/>
              <a:t>Circles</a:t>
            </a:r>
            <a:r>
              <a:rPr lang="es-BO" dirty="0"/>
              <a:t> </a:t>
            </a:r>
            <a:r>
              <a:rPr lang="es-BO" dirty="0" err="1"/>
              <a:t>of</a:t>
            </a:r>
            <a:r>
              <a:rPr lang="es-BO" dirty="0"/>
              <a:t> </a:t>
            </a:r>
            <a:r>
              <a:rPr lang="es-BO" dirty="0" err="1"/>
              <a:t>Life</a:t>
            </a:r>
            <a:r>
              <a:rPr lang="es-BO" dirty="0"/>
              <a:t> in Dynamic Harmony are </a:t>
            </a:r>
            <a:r>
              <a:rPr lang="es-BO" dirty="0" err="1"/>
              <a:t>pending</a:t>
            </a:r>
            <a:r>
              <a:rPr lang="es-BO" dirty="0"/>
              <a:t> </a:t>
            </a:r>
            <a:r>
              <a:rPr lang="es-BO" dirty="0" err="1"/>
              <a:t>for</a:t>
            </a:r>
            <a:r>
              <a:rPr lang="es-BO" dirty="0"/>
              <a:t> </a:t>
            </a:r>
            <a:r>
              <a:rPr lang="es-BO" dirty="0" err="1"/>
              <a:t>the</a:t>
            </a:r>
            <a:r>
              <a:rPr lang="es-BO" dirty="0"/>
              <a:t> </a:t>
            </a:r>
            <a:r>
              <a:rPr lang="es-BO" dirty="0" err="1"/>
              <a:t>followers</a:t>
            </a:r>
            <a:r>
              <a:rPr lang="es-BO" dirty="0"/>
              <a:t> </a:t>
            </a:r>
            <a:r>
              <a:rPr lang="es-BO" dirty="0" err="1"/>
              <a:t>of</a:t>
            </a:r>
            <a:r>
              <a:rPr lang="es-BO" dirty="0"/>
              <a:t> </a:t>
            </a:r>
            <a:r>
              <a:rPr lang="es-BO" dirty="0" err="1"/>
              <a:t>other</a:t>
            </a:r>
            <a:r>
              <a:rPr lang="es-BO" dirty="0"/>
              <a:t> </a:t>
            </a:r>
            <a:r>
              <a:rPr lang="es-BO" dirty="0" err="1"/>
              <a:t>religions</a:t>
            </a:r>
            <a:r>
              <a:rPr lang="es-BO" dirty="0"/>
              <a:t> </a:t>
            </a:r>
            <a:r>
              <a:rPr lang="es-BO" dirty="0" err="1"/>
              <a:t>such</a:t>
            </a:r>
            <a:r>
              <a:rPr lang="es-BO" dirty="0"/>
              <a:t> as </a:t>
            </a:r>
            <a:r>
              <a:rPr lang="es-BO" dirty="0" err="1"/>
              <a:t>Jews</a:t>
            </a:r>
            <a:r>
              <a:rPr lang="es-BO" dirty="0"/>
              <a:t>, </a:t>
            </a:r>
            <a:r>
              <a:rPr lang="es-BO" dirty="0" err="1"/>
              <a:t>Muslims</a:t>
            </a:r>
            <a:r>
              <a:rPr lang="es-BO" dirty="0"/>
              <a:t>, and </a:t>
            </a:r>
            <a:r>
              <a:rPr lang="es-BO" dirty="0" err="1"/>
              <a:t>Buddhists</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125</a:t>
            </a:fld>
            <a:endParaRPr lang="en-US" altLang="en-US"/>
          </a:p>
        </p:txBody>
      </p:sp>
    </p:spTree>
    <p:extLst>
      <p:ext uri="{BB962C8B-B14F-4D97-AF65-F5344CB8AC3E}">
        <p14:creationId xmlns:p14="http://schemas.microsoft.com/office/powerpoint/2010/main" val="10006148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s-BO" dirty="0"/>
              <a:t>1988, Barranquilla, Colombia, Marymount </a:t>
            </a:r>
            <a:r>
              <a:rPr lang="es-BO" dirty="0" err="1"/>
              <a:t>School</a:t>
            </a:r>
            <a:r>
              <a:rPr lang="es-BO" dirty="0"/>
              <a:t>: 12th grade English </a:t>
            </a:r>
            <a:r>
              <a:rPr lang="es-BO" dirty="0" err="1"/>
              <a:t>class</a:t>
            </a:r>
            <a:r>
              <a:rPr lang="es-BO" dirty="0"/>
              <a:t> </a:t>
            </a:r>
            <a:r>
              <a:rPr lang="es-BO" dirty="0" err="1"/>
              <a:t>with</a:t>
            </a:r>
            <a:r>
              <a:rPr lang="es-BO" dirty="0"/>
              <a:t> </a:t>
            </a:r>
            <a:r>
              <a:rPr lang="es-BO" dirty="0" err="1"/>
              <a:t>the</a:t>
            </a:r>
            <a:r>
              <a:rPr lang="es-BO" dirty="0"/>
              <a:t> universal </a:t>
            </a:r>
            <a:r>
              <a:rPr lang="es-BO" dirty="0" err="1"/>
              <a:t>Circle</a:t>
            </a:r>
            <a:r>
              <a:rPr lang="es-BO" dirty="0"/>
              <a:t> </a:t>
            </a:r>
            <a:r>
              <a:rPr lang="es-BO" dirty="0" err="1"/>
              <a:t>of</a:t>
            </a:r>
            <a:r>
              <a:rPr lang="es-BO" dirty="0"/>
              <a:t> </a:t>
            </a:r>
            <a:r>
              <a:rPr lang="es-BO" dirty="0" err="1"/>
              <a:t>Life</a:t>
            </a:r>
            <a:r>
              <a:rPr lang="es-BO" dirty="0"/>
              <a:t> in Dynamic Harmony, </a:t>
            </a:r>
            <a:r>
              <a:rPr lang="es-BO" dirty="0" err="1"/>
              <a:t>high</a:t>
            </a:r>
            <a:r>
              <a:rPr lang="es-BO" dirty="0"/>
              <a:t> </a:t>
            </a:r>
            <a:r>
              <a:rPr lang="es-BO" dirty="0" err="1"/>
              <a:t>school</a:t>
            </a:r>
            <a:r>
              <a:rPr lang="es-BO" dirty="0"/>
              <a:t> principal, and </a:t>
            </a:r>
            <a:r>
              <a:rPr lang="es-BO" dirty="0" err="1"/>
              <a:t>this</a:t>
            </a:r>
            <a:r>
              <a:rPr lang="es-BO" dirty="0"/>
              <a:t> </a:t>
            </a:r>
            <a:r>
              <a:rPr lang="es-BO" dirty="0" err="1"/>
              <a:t>author</a:t>
            </a:r>
            <a:r>
              <a:rPr lang="es-BO" dirty="0"/>
              <a:t>. </a:t>
            </a:r>
            <a:r>
              <a:rPr lang="es-BO" dirty="0" err="1"/>
              <a:t>Shanny</a:t>
            </a:r>
            <a:r>
              <a:rPr lang="es-BO" dirty="0"/>
              <a:t> </a:t>
            </a:r>
            <a:r>
              <a:rPr lang="es-BO" dirty="0" err="1"/>
              <a:t>Dacarrett</a:t>
            </a:r>
            <a:r>
              <a:rPr lang="es-BO" dirty="0"/>
              <a:t>, </a:t>
            </a:r>
            <a:r>
              <a:rPr lang="es-BO" dirty="0" err="1"/>
              <a:t>second</a:t>
            </a:r>
            <a:r>
              <a:rPr lang="es-BO" dirty="0"/>
              <a:t> </a:t>
            </a:r>
            <a:r>
              <a:rPr lang="es-BO" dirty="0" err="1"/>
              <a:t>from</a:t>
            </a:r>
            <a:r>
              <a:rPr lang="es-BO" dirty="0"/>
              <a:t> </a:t>
            </a:r>
            <a:r>
              <a:rPr lang="es-BO" dirty="0" err="1"/>
              <a:t>the</a:t>
            </a:r>
            <a:r>
              <a:rPr lang="es-BO" dirty="0"/>
              <a:t> </a:t>
            </a:r>
            <a:r>
              <a:rPr lang="es-BO" dirty="0" err="1"/>
              <a:t>right</a:t>
            </a:r>
            <a:r>
              <a:rPr lang="es-BO" dirty="0"/>
              <a:t>, </a:t>
            </a:r>
            <a:r>
              <a:rPr lang="es-BO" dirty="0" err="1"/>
              <a:t>told</a:t>
            </a:r>
            <a:r>
              <a:rPr lang="es-BO" dirty="0"/>
              <a:t> me in 2011 </a:t>
            </a:r>
            <a:r>
              <a:rPr lang="es-BO" dirty="0" err="1"/>
              <a:t>that</a:t>
            </a:r>
            <a:r>
              <a:rPr lang="es-BO" dirty="0"/>
              <a:t> </a:t>
            </a:r>
            <a:r>
              <a:rPr lang="es-BO" dirty="0" err="1"/>
              <a:t>her</a:t>
            </a:r>
            <a:r>
              <a:rPr lang="es-BO" dirty="0"/>
              <a:t> </a:t>
            </a:r>
            <a:r>
              <a:rPr lang="es-BO" dirty="0" err="1"/>
              <a:t>classmates</a:t>
            </a:r>
            <a:r>
              <a:rPr lang="es-BO" dirty="0"/>
              <a:t> </a:t>
            </a:r>
            <a:r>
              <a:rPr lang="es-BO" dirty="0" err="1"/>
              <a:t>still</a:t>
            </a:r>
            <a:r>
              <a:rPr lang="es-BO" dirty="0"/>
              <a:t> use </a:t>
            </a:r>
            <a:r>
              <a:rPr lang="es-BO" dirty="0" err="1"/>
              <a:t>the</a:t>
            </a:r>
            <a:r>
              <a:rPr lang="es-BO" dirty="0"/>
              <a:t> Wheel </a:t>
            </a:r>
            <a:r>
              <a:rPr lang="es-BO" dirty="0" err="1"/>
              <a:t>to</a:t>
            </a:r>
            <a:r>
              <a:rPr lang="es-BO" dirty="0"/>
              <a:t> </a:t>
            </a:r>
            <a:r>
              <a:rPr lang="es-BO" dirty="0" err="1"/>
              <a:t>manage</a:t>
            </a:r>
            <a:r>
              <a:rPr lang="es-BO" dirty="0"/>
              <a:t> </a:t>
            </a:r>
            <a:r>
              <a:rPr lang="es-BO" dirty="0" err="1"/>
              <a:t>their</a:t>
            </a:r>
            <a:r>
              <a:rPr lang="es-BO" dirty="0"/>
              <a:t> </a:t>
            </a:r>
            <a:r>
              <a:rPr lang="es-BO" dirty="0" err="1"/>
              <a:t>lifestyle</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126</a:t>
            </a:fld>
            <a:endParaRPr lang="en-US" altLang="en-US"/>
          </a:p>
        </p:txBody>
      </p:sp>
    </p:spTree>
    <p:extLst>
      <p:ext uri="{BB962C8B-B14F-4D97-AF65-F5344CB8AC3E}">
        <p14:creationId xmlns:p14="http://schemas.microsoft.com/office/powerpoint/2010/main" val="39771970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s-BO" dirty="0" err="1"/>
              <a:t>This</a:t>
            </a:r>
            <a:r>
              <a:rPr lang="es-BO" dirty="0"/>
              <a:t> </a:t>
            </a:r>
            <a:r>
              <a:rPr lang="es-BO" dirty="0" err="1"/>
              <a:t>version</a:t>
            </a:r>
            <a:r>
              <a:rPr lang="es-BO" dirty="0"/>
              <a:t> </a:t>
            </a:r>
            <a:r>
              <a:rPr lang="es-BO" dirty="0" err="1"/>
              <a:t>of</a:t>
            </a:r>
            <a:r>
              <a:rPr lang="es-BO" dirty="0"/>
              <a:t> </a:t>
            </a:r>
            <a:r>
              <a:rPr lang="es-BO" dirty="0" err="1"/>
              <a:t>the</a:t>
            </a:r>
            <a:r>
              <a:rPr lang="es-BO" dirty="0"/>
              <a:t> Wholistic </a:t>
            </a:r>
            <a:r>
              <a:rPr lang="es-BO" dirty="0" err="1"/>
              <a:t>Circle</a:t>
            </a:r>
            <a:r>
              <a:rPr lang="es-BO" dirty="0"/>
              <a:t> </a:t>
            </a:r>
            <a:r>
              <a:rPr lang="es-BO" dirty="0" err="1"/>
              <a:t>of</a:t>
            </a:r>
            <a:r>
              <a:rPr lang="es-BO" dirty="0"/>
              <a:t> </a:t>
            </a:r>
            <a:r>
              <a:rPr lang="es-BO" dirty="0" err="1"/>
              <a:t>Life</a:t>
            </a:r>
            <a:r>
              <a:rPr lang="es-BO" dirty="0"/>
              <a:t> in Dynamic Harmony has </a:t>
            </a:r>
            <a:r>
              <a:rPr lang="es-BO" dirty="0" err="1"/>
              <a:t>been</a:t>
            </a:r>
            <a:r>
              <a:rPr lang="es-BO" dirty="0"/>
              <a:t> </a:t>
            </a:r>
            <a:r>
              <a:rPr lang="es-BO" dirty="0" err="1"/>
              <a:t>presented</a:t>
            </a:r>
            <a:r>
              <a:rPr lang="es-BO" dirty="0"/>
              <a:t> in Colombia at a Bahá’í Winter </a:t>
            </a:r>
            <a:r>
              <a:rPr lang="es-BO" dirty="0" err="1"/>
              <a:t>School</a:t>
            </a:r>
            <a:r>
              <a:rPr lang="es-BO" dirty="0"/>
              <a:t> in Cartagena, a 19-Day </a:t>
            </a:r>
            <a:r>
              <a:rPr lang="es-BO" dirty="0" err="1"/>
              <a:t>Feast</a:t>
            </a:r>
            <a:r>
              <a:rPr lang="es-BO" dirty="0"/>
              <a:t> in Pereira, and </a:t>
            </a:r>
            <a:r>
              <a:rPr lang="es-BO" dirty="0" err="1"/>
              <a:t>via</a:t>
            </a:r>
            <a:r>
              <a:rPr lang="es-BO" dirty="0"/>
              <a:t> </a:t>
            </a:r>
            <a:r>
              <a:rPr lang="es-BO" dirty="0" err="1"/>
              <a:t>two</a:t>
            </a:r>
            <a:r>
              <a:rPr lang="es-BO" dirty="0"/>
              <a:t> Zoom </a:t>
            </a:r>
            <a:r>
              <a:rPr lang="es-BO" dirty="0" err="1"/>
              <a:t>conferences</a:t>
            </a:r>
            <a:r>
              <a:rPr lang="es-BO" dirty="0"/>
              <a:t> </a:t>
            </a:r>
            <a:r>
              <a:rPr lang="es-BO" dirty="0" err="1"/>
              <a:t>for</a:t>
            </a:r>
            <a:r>
              <a:rPr lang="es-BO" dirty="0"/>
              <a:t> </a:t>
            </a:r>
            <a:r>
              <a:rPr lang="es-BO" dirty="0" err="1"/>
              <a:t>the</a:t>
            </a:r>
            <a:r>
              <a:rPr lang="es-BO" dirty="0"/>
              <a:t> </a:t>
            </a:r>
            <a:r>
              <a:rPr lang="es-BO" dirty="0" err="1"/>
              <a:t>community</a:t>
            </a:r>
            <a:r>
              <a:rPr lang="es-BO" dirty="0"/>
              <a:t> </a:t>
            </a:r>
            <a:r>
              <a:rPr lang="es-BO" dirty="0" err="1"/>
              <a:t>of</a:t>
            </a:r>
            <a:r>
              <a:rPr lang="es-BO" dirty="0"/>
              <a:t> Barranquilla and </a:t>
            </a:r>
            <a:r>
              <a:rPr lang="es-BO" dirty="0" err="1"/>
              <a:t>the</a:t>
            </a:r>
            <a:r>
              <a:rPr lang="es-BO" dirty="0"/>
              <a:t> Wayuu Bahá’í </a:t>
            </a:r>
            <a:r>
              <a:rPr lang="es-BO" dirty="0" err="1"/>
              <a:t>community</a:t>
            </a:r>
            <a:r>
              <a:rPr lang="es-BO" dirty="0"/>
              <a:t> </a:t>
            </a:r>
            <a:r>
              <a:rPr lang="es-BO" dirty="0" err="1"/>
              <a:t>of</a:t>
            </a:r>
            <a:r>
              <a:rPr lang="es-BO" dirty="0"/>
              <a:t> Rio Hacha, Guajira. </a:t>
            </a:r>
            <a:r>
              <a:rPr lang="es-BO" dirty="0" err="1"/>
              <a:t>It</a:t>
            </a:r>
            <a:r>
              <a:rPr lang="es-BO" dirty="0"/>
              <a:t> </a:t>
            </a:r>
            <a:r>
              <a:rPr lang="es-BO" dirty="0" err="1"/>
              <a:t>was</a:t>
            </a:r>
            <a:r>
              <a:rPr lang="es-BO" dirty="0"/>
              <a:t> </a:t>
            </a:r>
            <a:r>
              <a:rPr lang="es-BO" dirty="0" err="1"/>
              <a:t>displayed</a:t>
            </a:r>
            <a:r>
              <a:rPr lang="es-BO" dirty="0"/>
              <a:t> in </a:t>
            </a:r>
            <a:r>
              <a:rPr lang="es-BO" dirty="0" err="1"/>
              <a:t>the</a:t>
            </a:r>
            <a:r>
              <a:rPr lang="es-BO" dirty="0"/>
              <a:t> Bahá’í Center in Bucaramanga as a </a:t>
            </a:r>
            <a:r>
              <a:rPr lang="es-BO" dirty="0" err="1"/>
              <a:t>mandala</a:t>
            </a:r>
            <a:r>
              <a:rPr lang="es-BO" dirty="0"/>
              <a:t> </a:t>
            </a:r>
            <a:r>
              <a:rPr lang="es-BO" dirty="0" err="1"/>
              <a:t>for</a:t>
            </a:r>
            <a:r>
              <a:rPr lang="es-BO" dirty="0"/>
              <a:t> </a:t>
            </a:r>
            <a:r>
              <a:rPr lang="es-BO" dirty="0" err="1"/>
              <a:t>reflection</a:t>
            </a:r>
            <a:r>
              <a:rPr lang="es-BO" dirty="0"/>
              <a:t> and </a:t>
            </a:r>
            <a:r>
              <a:rPr lang="es-BO" dirty="0" err="1"/>
              <a:t>consultation</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127</a:t>
            </a:fld>
            <a:endParaRPr lang="en-US" altLang="en-US"/>
          </a:p>
        </p:txBody>
      </p:sp>
    </p:spTree>
    <p:extLst>
      <p:ext uri="{BB962C8B-B14F-4D97-AF65-F5344CB8AC3E}">
        <p14:creationId xmlns:p14="http://schemas.microsoft.com/office/powerpoint/2010/main" val="161932197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Bibliography</a:t>
            </a:r>
            <a:r>
              <a:rPr lang="es-BO" dirty="0"/>
              <a:t>:</a:t>
            </a:r>
          </a:p>
          <a:p>
            <a:endParaRPr lang="es-BO" dirty="0"/>
          </a:p>
          <a:p>
            <a:r>
              <a:rPr lang="es-BO" dirty="0"/>
              <a:t>William Keith Bookwalter, </a:t>
            </a:r>
            <a:r>
              <a:rPr lang="es-BO" i="1" dirty="0" err="1"/>
              <a:t>The</a:t>
            </a:r>
            <a:r>
              <a:rPr lang="es-BO" i="1" dirty="0"/>
              <a:t> </a:t>
            </a:r>
            <a:r>
              <a:rPr lang="es-BO" i="1" dirty="0" err="1"/>
              <a:t>Development</a:t>
            </a:r>
            <a:r>
              <a:rPr lang="es-BO" i="1" dirty="0"/>
              <a:t> </a:t>
            </a:r>
            <a:r>
              <a:rPr lang="es-BO" i="1" dirty="0" err="1"/>
              <a:t>of</a:t>
            </a:r>
            <a:r>
              <a:rPr lang="es-BO" i="1" dirty="0"/>
              <a:t> </a:t>
            </a:r>
            <a:r>
              <a:rPr lang="es-BO" i="1" dirty="0" err="1"/>
              <a:t>Logical</a:t>
            </a:r>
            <a:r>
              <a:rPr lang="es-BO" i="1" dirty="0"/>
              <a:t> </a:t>
            </a:r>
            <a:r>
              <a:rPr lang="es-BO" i="1" dirty="0" err="1"/>
              <a:t>Thinking</a:t>
            </a:r>
            <a:r>
              <a:rPr lang="es-BO" i="1" dirty="0"/>
              <a:t> in </a:t>
            </a:r>
            <a:r>
              <a:rPr lang="es-BO" i="1" dirty="0" err="1"/>
              <a:t>Children</a:t>
            </a:r>
            <a:r>
              <a:rPr lang="es-BO" dirty="0"/>
              <a:t>, (Saarbrücken, </a:t>
            </a:r>
            <a:r>
              <a:rPr lang="es-BO" dirty="0" err="1"/>
              <a:t>Germany</a:t>
            </a:r>
            <a:r>
              <a:rPr lang="es-BO" dirty="0"/>
              <a:t>: Lambert </a:t>
            </a:r>
            <a:r>
              <a:rPr lang="es-BO" dirty="0" err="1"/>
              <a:t>Academic</a:t>
            </a:r>
            <a:r>
              <a:rPr lang="es-BO" dirty="0"/>
              <a:t> Publishing, 2013).</a:t>
            </a:r>
          </a:p>
          <a:p>
            <a:r>
              <a:rPr lang="es-BO" dirty="0" err="1"/>
              <a:t>Darrell</a:t>
            </a:r>
            <a:r>
              <a:rPr lang="es-BO" dirty="0"/>
              <a:t> G. Phillips, </a:t>
            </a:r>
            <a:r>
              <a:rPr lang="es-BO" i="1" dirty="0" err="1"/>
              <a:t>Structures</a:t>
            </a:r>
            <a:r>
              <a:rPr lang="es-BO" i="1" dirty="0"/>
              <a:t> </a:t>
            </a:r>
            <a:r>
              <a:rPr lang="es-BO" i="1" dirty="0" err="1"/>
              <a:t>of</a:t>
            </a:r>
            <a:r>
              <a:rPr lang="es-BO" i="1" dirty="0"/>
              <a:t> </a:t>
            </a:r>
            <a:r>
              <a:rPr lang="es-BO" i="1" dirty="0" err="1"/>
              <a:t>Thinking</a:t>
            </a:r>
            <a:r>
              <a:rPr lang="es-BO" i="1" dirty="0"/>
              <a:t>: Concrete </a:t>
            </a:r>
            <a:r>
              <a:rPr lang="es-BO" i="1" dirty="0" err="1"/>
              <a:t>Operations</a:t>
            </a:r>
            <a:r>
              <a:rPr lang="es-BO" i="1" dirty="0"/>
              <a:t> </a:t>
            </a:r>
            <a:r>
              <a:rPr lang="es-BO" dirty="0"/>
              <a:t>(Dubuque, IA: Kendall/Hunt, 1996).</a:t>
            </a:r>
          </a:p>
          <a:p>
            <a:r>
              <a:rPr lang="es-BO" dirty="0"/>
              <a:t>Dale R. Phillips, </a:t>
            </a:r>
            <a:r>
              <a:rPr lang="es-BO" i="1" dirty="0" err="1"/>
              <a:t>Developing</a:t>
            </a:r>
            <a:r>
              <a:rPr lang="es-BO" i="1" dirty="0"/>
              <a:t> </a:t>
            </a:r>
            <a:r>
              <a:rPr lang="es-BO" i="1" dirty="0" err="1"/>
              <a:t>Logical</a:t>
            </a:r>
            <a:r>
              <a:rPr lang="es-BO" i="1" dirty="0"/>
              <a:t> </a:t>
            </a:r>
            <a:r>
              <a:rPr lang="es-BO" i="1" dirty="0" err="1"/>
              <a:t>Thinkers</a:t>
            </a:r>
            <a:r>
              <a:rPr lang="es-BO" dirty="0"/>
              <a:t>, (Dubuque, IA: Kendall/Hunt, 1999).</a:t>
            </a:r>
          </a:p>
          <a:p>
            <a:r>
              <a:rPr lang="es-BO" dirty="0" err="1"/>
              <a:t>Darrell</a:t>
            </a:r>
            <a:r>
              <a:rPr lang="es-BO" dirty="0"/>
              <a:t> G. Phillips, </a:t>
            </a:r>
            <a:r>
              <a:rPr lang="es-BO" i="1" dirty="0"/>
              <a:t>Sciencing </a:t>
            </a:r>
            <a:r>
              <a:rPr lang="es-BO" i="1" dirty="0" err="1"/>
              <a:t>Toward</a:t>
            </a:r>
            <a:r>
              <a:rPr lang="es-BO" i="1" dirty="0"/>
              <a:t> </a:t>
            </a:r>
            <a:r>
              <a:rPr lang="es-BO" i="1" dirty="0" err="1"/>
              <a:t>Logical</a:t>
            </a:r>
            <a:r>
              <a:rPr lang="es-BO" i="1" dirty="0"/>
              <a:t> </a:t>
            </a:r>
            <a:r>
              <a:rPr lang="es-BO" i="1" dirty="0" err="1"/>
              <a:t>Thinking</a:t>
            </a:r>
            <a:r>
              <a:rPr lang="es-BO" i="1" dirty="0"/>
              <a:t>, </a:t>
            </a:r>
            <a:r>
              <a:rPr lang="es-BO" i="0" dirty="0"/>
              <a:t>(Dubuque, IA: Kendall/Hunt, 1994).</a:t>
            </a:r>
            <a:endParaRPr lang="es-BO" dirty="0"/>
          </a:p>
          <a:p>
            <a:r>
              <a:rPr lang="es-BO" dirty="0"/>
              <a:t>Dale R. Phillips, </a:t>
            </a:r>
            <a:r>
              <a:rPr lang="es-BO" dirty="0" err="1"/>
              <a:t>Darrell</a:t>
            </a:r>
            <a:r>
              <a:rPr lang="es-BO" dirty="0"/>
              <a:t> G. Phillips, G. Melton, and P. Moore, </a:t>
            </a:r>
            <a:r>
              <a:rPr lang="es-BO" i="1" dirty="0"/>
              <a:t>“</a:t>
            </a:r>
            <a:r>
              <a:rPr lang="es-BO" i="1" dirty="0" err="1"/>
              <a:t>Beans</a:t>
            </a:r>
            <a:r>
              <a:rPr lang="es-BO" i="1" dirty="0"/>
              <a:t>, Blocks, and </a:t>
            </a:r>
            <a:r>
              <a:rPr lang="es-BO" i="1" dirty="0" err="1"/>
              <a:t>Buttons</a:t>
            </a:r>
            <a:r>
              <a:rPr lang="es-BO" i="1" dirty="0"/>
              <a:t>: </a:t>
            </a:r>
            <a:r>
              <a:rPr lang="es-BO" i="1" dirty="0" err="1"/>
              <a:t>Developing</a:t>
            </a:r>
            <a:r>
              <a:rPr lang="es-BO" i="1" dirty="0"/>
              <a:t> </a:t>
            </a:r>
            <a:r>
              <a:rPr lang="es-BO" i="1" dirty="0" err="1"/>
              <a:t>Thinking</a:t>
            </a:r>
            <a:r>
              <a:rPr lang="es-BO" i="1" dirty="0"/>
              <a:t>,” </a:t>
            </a:r>
            <a:r>
              <a:rPr lang="es-BO" dirty="0" err="1"/>
              <a:t>Educational</a:t>
            </a:r>
            <a:r>
              <a:rPr lang="es-BO" dirty="0"/>
              <a:t> </a:t>
            </a:r>
            <a:r>
              <a:rPr lang="es-BO" dirty="0" err="1"/>
              <a:t>Leadership</a:t>
            </a:r>
            <a:r>
              <a:rPr lang="es-BO" dirty="0"/>
              <a:t>, 51 (5), (</a:t>
            </a:r>
            <a:r>
              <a:rPr lang="es-BO" dirty="0" err="1"/>
              <a:t>February</a:t>
            </a:r>
            <a:r>
              <a:rPr lang="es-BO" dirty="0"/>
              <a:t>, 1994): 50-53.</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128</a:t>
            </a:fld>
            <a:endParaRPr lang="en-US" altLang="en-US"/>
          </a:p>
        </p:txBody>
      </p:sp>
    </p:spTree>
    <p:extLst>
      <p:ext uri="{BB962C8B-B14F-4D97-AF65-F5344CB8AC3E}">
        <p14:creationId xmlns:p14="http://schemas.microsoft.com/office/powerpoint/2010/main" val="2115037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Darrell</a:t>
            </a:r>
            <a:r>
              <a:rPr lang="es-BO" dirty="0"/>
              <a:t> G. Phillips, </a:t>
            </a:r>
            <a:r>
              <a:rPr lang="es-BO" i="1" dirty="0" err="1"/>
              <a:t>Structures</a:t>
            </a:r>
            <a:r>
              <a:rPr lang="es-BO" i="1" dirty="0"/>
              <a:t> </a:t>
            </a:r>
            <a:r>
              <a:rPr lang="es-BO" i="1" dirty="0" err="1"/>
              <a:t>of</a:t>
            </a:r>
            <a:r>
              <a:rPr lang="es-BO" i="1" dirty="0"/>
              <a:t> </a:t>
            </a:r>
            <a:r>
              <a:rPr lang="es-BO" i="1" dirty="0" err="1"/>
              <a:t>Thinking</a:t>
            </a:r>
            <a:r>
              <a:rPr lang="es-BO" i="1" dirty="0"/>
              <a:t>: Concrete </a:t>
            </a:r>
            <a:r>
              <a:rPr lang="es-BO" i="1" dirty="0" err="1"/>
              <a:t>Operations</a:t>
            </a:r>
            <a:endParaRPr lang="es-BO" i="1" dirty="0"/>
          </a:p>
          <a:p>
            <a:r>
              <a:rPr lang="es-BO" i="0" dirty="0"/>
              <a:t>Dale R. Phillips, </a:t>
            </a:r>
            <a:r>
              <a:rPr lang="es-BO" i="1" dirty="0" err="1"/>
              <a:t>Developing</a:t>
            </a:r>
            <a:r>
              <a:rPr lang="es-BO" i="1" dirty="0"/>
              <a:t> </a:t>
            </a:r>
            <a:r>
              <a:rPr lang="es-BO" i="1" dirty="0" err="1"/>
              <a:t>Logical</a:t>
            </a:r>
            <a:r>
              <a:rPr lang="es-BO" i="1" dirty="0"/>
              <a:t> </a:t>
            </a:r>
            <a:r>
              <a:rPr lang="es-BO" i="1" dirty="0" err="1"/>
              <a:t>Thinkers</a:t>
            </a:r>
            <a:endParaRPr lang="es-BO" i="1" dirty="0"/>
          </a:p>
          <a:p>
            <a:r>
              <a:rPr lang="es-BO" i="0" dirty="0" err="1"/>
              <a:t>Darrell</a:t>
            </a:r>
            <a:r>
              <a:rPr lang="es-BO" i="0" dirty="0"/>
              <a:t> G. Phillips, </a:t>
            </a:r>
            <a:r>
              <a:rPr lang="es-BO" i="1" dirty="0"/>
              <a:t>Sciencing </a:t>
            </a:r>
            <a:r>
              <a:rPr lang="es-BO" i="1" dirty="0" err="1"/>
              <a:t>Toward</a:t>
            </a:r>
            <a:r>
              <a:rPr lang="es-BO" i="1" dirty="0"/>
              <a:t> </a:t>
            </a:r>
            <a:r>
              <a:rPr lang="es-BO" i="1" dirty="0" err="1"/>
              <a:t>Logical</a:t>
            </a:r>
            <a:r>
              <a:rPr lang="es-BO" i="1" dirty="0"/>
              <a:t> </a:t>
            </a:r>
            <a:r>
              <a:rPr lang="es-BO" i="1" dirty="0" err="1"/>
              <a:t>Thinking</a:t>
            </a:r>
            <a:endParaRPr lang="es-BO" i="1" dirty="0"/>
          </a:p>
          <a:p>
            <a:r>
              <a:rPr lang="es-BO" i="1" dirty="0"/>
              <a:t>William Keith Bookwalter, </a:t>
            </a:r>
            <a:r>
              <a:rPr lang="es-BO" i="1" dirty="0" err="1"/>
              <a:t>The</a:t>
            </a:r>
            <a:r>
              <a:rPr lang="es-BO" i="1" dirty="0"/>
              <a:t> </a:t>
            </a:r>
            <a:r>
              <a:rPr lang="es-BO" i="1" dirty="0" err="1"/>
              <a:t>Development</a:t>
            </a:r>
            <a:r>
              <a:rPr lang="es-BO" i="1" dirty="0"/>
              <a:t> </a:t>
            </a:r>
            <a:r>
              <a:rPr lang="es-BO" i="1" dirty="0" err="1"/>
              <a:t>of</a:t>
            </a:r>
            <a:r>
              <a:rPr lang="es-BO" i="1" dirty="0"/>
              <a:t> </a:t>
            </a:r>
            <a:r>
              <a:rPr lang="es-BO" i="1" dirty="0" err="1"/>
              <a:t>Logical</a:t>
            </a:r>
            <a:r>
              <a:rPr lang="es-BO" i="1" dirty="0"/>
              <a:t> </a:t>
            </a:r>
            <a:r>
              <a:rPr lang="es-BO" i="1" dirty="0" err="1"/>
              <a:t>Thinking</a:t>
            </a:r>
            <a:r>
              <a:rPr lang="es-BO" i="1" dirty="0"/>
              <a:t> in </a:t>
            </a:r>
            <a:r>
              <a:rPr lang="es-BO" i="1" dirty="0" err="1"/>
              <a:t>Children</a:t>
            </a:r>
            <a:r>
              <a:rPr lang="es-BO" i="0" dirty="0"/>
              <a:t> </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129</a:t>
            </a:fld>
            <a:endParaRPr lang="en-US" altLang="en-US"/>
          </a:p>
        </p:txBody>
      </p:sp>
    </p:spTree>
    <p:extLst>
      <p:ext uri="{BB962C8B-B14F-4D97-AF65-F5344CB8AC3E}">
        <p14:creationId xmlns:p14="http://schemas.microsoft.com/office/powerpoint/2010/main" val="42478142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0660193C-6D96-D56D-0CFD-98AF3DF4323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F504859C-EE60-7495-7395-2A8B320423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As with the other foundational sources, it is beyond the scope of this presentation to summarize the contributions of each of these theoreticians.</a:t>
            </a:r>
          </a:p>
          <a:p>
            <a:endParaRPr lang="en-US" altLang="en-US"/>
          </a:p>
        </p:txBody>
      </p:sp>
      <p:sp>
        <p:nvSpPr>
          <p:cNvPr id="136196" name="Slide Number Placeholder 3">
            <a:extLst>
              <a:ext uri="{FF2B5EF4-FFF2-40B4-BE49-F238E27FC236}">
                <a16:creationId xmlns:a16="http://schemas.microsoft.com/office/drawing/2014/main" id="{AA68A93B-B532-D435-3793-F22FFAC6B7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A6F38BA-769E-488A-B495-AB16B887FC55}" type="slidenum">
              <a:rPr lang="en-US" altLang="en-US" smtClean="0"/>
              <a:pPr/>
              <a:t>130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C9D618D-BB24-DE1F-200A-AB2190F7848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EF816182-1618-DEC5-E689-A8E0657DFB1E}"/>
              </a:ext>
            </a:extLst>
          </p:cNvPr>
          <p:cNvSpPr>
            <a:spLocks noGrp="1" noChangeArrowheads="1"/>
          </p:cNvSpPr>
          <p:nvPr>
            <p:ph type="body" idx="1"/>
          </p:nvPr>
        </p:nvSpPr>
        <p:spPr bwMode="auto">
          <a:xfrm>
            <a:off x="685800" y="4418013"/>
            <a:ext cx="5486400" cy="4114800"/>
          </a:xfrm>
        </p:spPr>
        <p:txBody>
          <a:bodyPr wrap="square" numCol="1" anchor="t" anchorCtr="0" compatLnSpc="1">
            <a:prstTxWarp prst="textNoShape">
              <a:avLst/>
            </a:prstTxWarp>
            <a:normAutofit fontScale="92500" lnSpcReduction="20000"/>
          </a:bodyPr>
          <a:lstStyle/>
          <a:p>
            <a:pPr>
              <a:defRPr/>
            </a:pPr>
            <a:r>
              <a:rPr lang="en-US" altLang="en-US" dirty="0"/>
              <a:t>The search of the Anisa team to understand humanity’s cumulative understanding of the nature of human beings, the object of human education and schooling, led them into a field in which they, as educators, were not well-grounded – the field of philosophy. They discovered that there had been a paradigm shift in our understanding of the nature of reality (which includes the nature of human beings). It can be described as a </a:t>
            </a:r>
            <a:r>
              <a:rPr lang="en-US" altLang="en-US" dirty="0">
                <a:solidFill>
                  <a:srgbClr val="000000"/>
                </a:solidFill>
              </a:rPr>
              <a:t>shift from seeing reality composed not of solid particles (the reductionist, mechanistic paradigm) but of processes, occasions, or events characterized by the continual actualization of potentiality (the organismic or process paradigm). This new paradigm was captured by the minds of a group of thinkers, scientists and philosophers and is being applied to a broad range of fields of human endeavor. A major expression of this new paradigm was found in the cosmology or philosophy of organism of Alfred North Whitehead as set forth in various books that he wrote, primarily </a:t>
            </a:r>
            <a:r>
              <a:rPr lang="en-US" altLang="en-US" i="1" dirty="0">
                <a:solidFill>
                  <a:srgbClr val="000000"/>
                </a:solidFill>
              </a:rPr>
              <a:t>Process and Reality </a:t>
            </a:r>
            <a:r>
              <a:rPr lang="en-US" altLang="en-US" dirty="0">
                <a:solidFill>
                  <a:srgbClr val="000000"/>
                </a:solidFill>
              </a:rPr>
              <a:t>(1929)</a:t>
            </a:r>
            <a:r>
              <a:rPr lang="en-US" altLang="en-US" i="1" dirty="0">
                <a:solidFill>
                  <a:srgbClr val="000000"/>
                </a:solidFill>
              </a:rPr>
              <a:t>. </a:t>
            </a:r>
            <a:r>
              <a:rPr lang="en-US" altLang="en-US" dirty="0">
                <a:solidFill>
                  <a:srgbClr val="000000"/>
                </a:solidFill>
              </a:rPr>
              <a:t>In its formulation Whitehead took into account the discoveries of quantum mechanics which, in his time, was, and today still is, leading-edge science. He also stated, “The philosophy of organism seems to approximate more to some strains of Indian or Chinese thought than to western Asiatic or European thought.” (</a:t>
            </a:r>
            <a:r>
              <a:rPr lang="en-US" altLang="en-US" i="1" dirty="0">
                <a:solidFill>
                  <a:srgbClr val="000000"/>
                </a:solidFill>
              </a:rPr>
              <a:t>Process and Reality</a:t>
            </a:r>
            <a:r>
              <a:rPr lang="en-US" altLang="en-US" dirty="0">
                <a:solidFill>
                  <a:srgbClr val="000000"/>
                </a:solidFill>
              </a:rPr>
              <a:t>, 7) I would add that it also approximates more to Native American Indian thinking that it does to western thought.</a:t>
            </a:r>
            <a:endParaRPr lang="en-US" altLang="en-US" i="1" dirty="0">
              <a:solidFill>
                <a:srgbClr val="000000"/>
              </a:solidFill>
            </a:endParaRPr>
          </a:p>
          <a:p>
            <a:pPr>
              <a:defRPr/>
            </a:pPr>
            <a:r>
              <a:rPr lang="en-US" altLang="en-US" dirty="0">
                <a:solidFill>
                  <a:srgbClr val="000000"/>
                </a:solidFill>
              </a:rPr>
              <a:t>When I present the theories of WES to teachers, I sometimes get the response that I am being too theoretical and that I need to give them something more practical and immediately useful. Over the years I become better at offering immediate, practical applications. I also explain that these are only examples of possible practices and that, if they want to become “science practitioners,” there is nothing more practical than a good theory. When they are faced with a situation in their students’ learning that they have never experienced previously, they can go back to the theory in order to generate new “propositions” for learning activities. Research-based theory (confirmed later with superior learning outcomes of their students) will also increase their autonomy as teachers by enabling them to justify their practices in the face of inferior, mandated practices and programs. </a:t>
            </a:r>
            <a:endParaRPr lang="en-US" altLang="en-US" dirty="0"/>
          </a:p>
        </p:txBody>
      </p:sp>
      <p:sp>
        <p:nvSpPr>
          <p:cNvPr id="58372" name="Slide Number Placeholder 3">
            <a:extLst>
              <a:ext uri="{FF2B5EF4-FFF2-40B4-BE49-F238E27FC236}">
                <a16:creationId xmlns:a16="http://schemas.microsoft.com/office/drawing/2014/main" id="{41D50D3B-7BC6-906A-B61B-E7BB4604B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A1146D-5FAF-4AC1-9FBB-CD1DCF25018E}" type="slidenum">
              <a:rPr lang="en-US" altLang="en-US" smtClean="0"/>
              <a:pPr/>
              <a:t>13</a:t>
            </a:fld>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a:extLst>
              <a:ext uri="{FF2B5EF4-FFF2-40B4-BE49-F238E27FC236}">
                <a16:creationId xmlns:a16="http://schemas.microsoft.com/office/drawing/2014/main" id="{7168DF47-5D37-D89C-3CEA-BE1C9DEF846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a:extLst>
              <a:ext uri="{FF2B5EF4-FFF2-40B4-BE49-F238E27FC236}">
                <a16:creationId xmlns:a16="http://schemas.microsoft.com/office/drawing/2014/main" id="{F0D19FB2-C550-8DB2-3BB2-9226577985E0}"/>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term “teaching” was chosen for use in the title “Theory of Teaching” over the term “pedagogy” because the Greek root of the latter, “paid-” means boy and a pedagogue is defined as a “schoolteacher.” (Just as a pediatrician is a doctor of children.) The meaning of the term “teaching” is broader and can be associated with a broad range of ages of learners and be carried out by parents, coaches, master crafts persons, etc. It comes from the Middle English word “</a:t>
            </a:r>
            <a:r>
              <a:rPr lang="en-US" altLang="en-US" dirty="0" err="1"/>
              <a:t>teching</a:t>
            </a:r>
            <a:r>
              <a:rPr lang="en-US" altLang="en-US" dirty="0"/>
              <a:t>” which is akin to instructing, tutoring, training, educating and imparting information, understanding, or skill.</a:t>
            </a:r>
          </a:p>
          <a:p>
            <a:r>
              <a:rPr lang="en-US" altLang="en-US" dirty="0"/>
              <a:t>Nevertheless, today, “pedagogy” is used more broadly and the phrase “pedagogy of love” makes great sense and emphasizes the power of love and the ideal that everything a teacher does should be done with love and, of course, with appropriate feelings and acts of love that are in harmony with the culture and with morality.</a:t>
            </a:r>
          </a:p>
        </p:txBody>
      </p:sp>
      <p:sp>
        <p:nvSpPr>
          <p:cNvPr id="248836" name="Slide Number Placeholder 3">
            <a:extLst>
              <a:ext uri="{FF2B5EF4-FFF2-40B4-BE49-F238E27FC236}">
                <a16:creationId xmlns:a16="http://schemas.microsoft.com/office/drawing/2014/main" id="{C18919F0-AEC9-7BCA-0BA0-2CBCA72B27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2EE604-6FAC-4BE3-B9F4-262700A882D9}" type="slidenum">
              <a:rPr lang="en-US" altLang="en-US" smtClean="0"/>
              <a:pPr/>
              <a:t>131</a:t>
            </a:fld>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slide</a:t>
            </a:r>
            <a:r>
              <a:rPr lang="es-BO" dirty="0"/>
              <a:t> can be </a:t>
            </a:r>
            <a:r>
              <a:rPr lang="es-BO" dirty="0" err="1"/>
              <a:t>read</a:t>
            </a:r>
            <a:r>
              <a:rPr lang="es-BO" dirty="0"/>
              <a:t> as </a:t>
            </a:r>
            <a:r>
              <a:rPr lang="es-BO" dirty="0" err="1"/>
              <a:t>follows</a:t>
            </a:r>
            <a:r>
              <a:rPr lang="es-BO" dirty="0"/>
              <a:t>, “A </a:t>
            </a:r>
            <a:r>
              <a:rPr lang="es-BO" dirty="0" err="1"/>
              <a:t>teacher</a:t>
            </a:r>
            <a:r>
              <a:rPr lang="es-BO" dirty="0"/>
              <a:t> can </a:t>
            </a:r>
            <a:r>
              <a:rPr lang="es-BO" dirty="0" err="1"/>
              <a:t>increase</a:t>
            </a:r>
            <a:r>
              <a:rPr lang="es-BO" dirty="0"/>
              <a:t> </a:t>
            </a:r>
            <a:r>
              <a:rPr lang="es-BO" dirty="0" err="1"/>
              <a:t>the</a:t>
            </a:r>
            <a:r>
              <a:rPr lang="es-BO" dirty="0"/>
              <a:t> </a:t>
            </a:r>
            <a:r>
              <a:rPr lang="es-BO" dirty="0" err="1"/>
              <a:t>quality</a:t>
            </a:r>
            <a:r>
              <a:rPr lang="es-BO" dirty="0"/>
              <a:t> and </a:t>
            </a:r>
            <a:r>
              <a:rPr lang="es-BO" dirty="0" err="1"/>
              <a:t>rate</a:t>
            </a:r>
            <a:r>
              <a:rPr lang="es-BO" dirty="0"/>
              <a:t> </a:t>
            </a:r>
            <a:r>
              <a:rPr lang="es-BO" dirty="0" err="1"/>
              <a:t>of</a:t>
            </a:r>
            <a:r>
              <a:rPr lang="es-BO" dirty="0"/>
              <a:t> a </a:t>
            </a:r>
            <a:r>
              <a:rPr lang="es-BO" dirty="0" err="1"/>
              <a:t>learner’s</a:t>
            </a:r>
            <a:r>
              <a:rPr lang="es-BO" dirty="0"/>
              <a:t> </a:t>
            </a:r>
            <a:r>
              <a:rPr lang="es-BO" dirty="0" err="1"/>
              <a:t>acquisition</a:t>
            </a:r>
            <a:r>
              <a:rPr lang="es-BO" dirty="0"/>
              <a:t> </a:t>
            </a:r>
            <a:r>
              <a:rPr lang="es-BO" dirty="0" err="1"/>
              <a:t>of</a:t>
            </a:r>
            <a:r>
              <a:rPr lang="es-BO" dirty="0"/>
              <a:t> curricular </a:t>
            </a:r>
            <a:r>
              <a:rPr lang="es-BO" dirty="0" err="1"/>
              <a:t>standards</a:t>
            </a:r>
            <a:r>
              <a:rPr lang="es-BO" dirty="0"/>
              <a:t>, </a:t>
            </a:r>
            <a:r>
              <a:rPr lang="es-BO" dirty="0" err="1"/>
              <a:t>benchmarks</a:t>
            </a:r>
            <a:r>
              <a:rPr lang="es-BO" dirty="0"/>
              <a:t>, and </a:t>
            </a:r>
            <a:r>
              <a:rPr lang="es-BO" dirty="0" err="1"/>
              <a:t>learning</a:t>
            </a:r>
            <a:r>
              <a:rPr lang="es-BO" dirty="0"/>
              <a:t> </a:t>
            </a:r>
            <a:r>
              <a:rPr lang="es-BO" dirty="0" err="1"/>
              <a:t>objectives</a:t>
            </a:r>
            <a:r>
              <a:rPr lang="es-BO" dirty="0"/>
              <a:t> </a:t>
            </a:r>
            <a:r>
              <a:rPr lang="es-BO" dirty="0" err="1"/>
              <a:t>by</a:t>
            </a:r>
            <a:r>
              <a:rPr lang="es-BO" dirty="0"/>
              <a:t> </a:t>
            </a:r>
            <a:r>
              <a:rPr lang="es-BO" dirty="0" err="1"/>
              <a:t>integrating</a:t>
            </a:r>
            <a:r>
              <a:rPr lang="es-BO" dirty="0"/>
              <a:t> </a:t>
            </a:r>
            <a:r>
              <a:rPr lang="es-BO" dirty="0" err="1"/>
              <a:t>learning</a:t>
            </a:r>
            <a:r>
              <a:rPr lang="es-BO" dirty="0"/>
              <a:t> </a:t>
            </a:r>
            <a:r>
              <a:rPr lang="es-BO" dirty="0" err="1"/>
              <a:t>activities</a:t>
            </a:r>
            <a:r>
              <a:rPr lang="es-BO" dirty="0"/>
              <a:t> </a:t>
            </a:r>
            <a:r>
              <a:rPr lang="es-BO" dirty="0" err="1"/>
              <a:t>with</a:t>
            </a:r>
            <a:r>
              <a:rPr lang="es-BO" dirty="0"/>
              <a:t> </a:t>
            </a:r>
            <a:r>
              <a:rPr lang="es-BO" dirty="0" err="1"/>
              <a:t>each</a:t>
            </a:r>
            <a:r>
              <a:rPr lang="es-BO" dirty="0"/>
              <a:t> </a:t>
            </a:r>
            <a:r>
              <a:rPr lang="es-BO" dirty="0" err="1"/>
              <a:t>students’s</a:t>
            </a:r>
            <a:r>
              <a:rPr lang="es-BO" dirty="0"/>
              <a:t>, and/</a:t>
            </a:r>
            <a:r>
              <a:rPr lang="es-BO" dirty="0" err="1"/>
              <a:t>or</a:t>
            </a:r>
            <a:r>
              <a:rPr lang="es-BO" dirty="0"/>
              <a:t> </a:t>
            </a:r>
            <a:r>
              <a:rPr lang="es-BO" dirty="0" err="1"/>
              <a:t>the</a:t>
            </a:r>
            <a:r>
              <a:rPr lang="es-BO" dirty="0"/>
              <a:t> </a:t>
            </a:r>
            <a:r>
              <a:rPr lang="es-BO" dirty="0" err="1"/>
              <a:t>class’s</a:t>
            </a:r>
            <a:r>
              <a:rPr lang="es-BO" dirty="0"/>
              <a:t> </a:t>
            </a:r>
            <a:r>
              <a:rPr lang="es-BO" dirty="0" err="1"/>
              <a:t>interests</a:t>
            </a:r>
            <a:r>
              <a:rPr lang="es-BO" dirty="0"/>
              <a:t>, </a:t>
            </a:r>
            <a:r>
              <a:rPr lang="es-BO" dirty="0" err="1"/>
              <a:t>goals</a:t>
            </a:r>
            <a:r>
              <a:rPr lang="es-BO" dirty="0"/>
              <a:t>, and subjective </a:t>
            </a:r>
            <a:r>
              <a:rPr lang="es-BO" dirty="0" err="1"/>
              <a:t>aims</a:t>
            </a:r>
            <a:r>
              <a:rPr lang="es-BO" dirty="0"/>
              <a:t> </a:t>
            </a:r>
            <a:r>
              <a:rPr lang="es-BO" dirty="0" err="1"/>
              <a:t>which</a:t>
            </a:r>
            <a:r>
              <a:rPr lang="es-BO" dirty="0"/>
              <a:t>, in </a:t>
            </a:r>
            <a:r>
              <a:rPr lang="es-BO" dirty="0" err="1"/>
              <a:t>turn</a:t>
            </a:r>
            <a:r>
              <a:rPr lang="es-BO" dirty="0"/>
              <a:t>, “</a:t>
            </a:r>
            <a:r>
              <a:rPr lang="es-BO" dirty="0" err="1"/>
              <a:t>pull</a:t>
            </a:r>
            <a:r>
              <a:rPr lang="es-BO" dirty="0"/>
              <a:t> forward” </a:t>
            </a:r>
            <a:r>
              <a:rPr lang="es-BO" dirty="0" err="1"/>
              <a:t>or</a:t>
            </a:r>
            <a:r>
              <a:rPr lang="es-BO" dirty="0"/>
              <a:t> “</a:t>
            </a:r>
            <a:r>
              <a:rPr lang="es-BO" dirty="0" err="1"/>
              <a:t>lure</a:t>
            </a:r>
            <a:r>
              <a:rPr lang="es-BO" dirty="0"/>
              <a:t> forward” </a:t>
            </a:r>
            <a:r>
              <a:rPr lang="es-BO" dirty="0" err="1"/>
              <a:t>the</a:t>
            </a:r>
            <a:r>
              <a:rPr lang="es-BO" dirty="0"/>
              <a:t> </a:t>
            </a:r>
            <a:r>
              <a:rPr lang="es-BO" dirty="0" err="1"/>
              <a:t>learning</a:t>
            </a:r>
            <a:r>
              <a:rPr lang="es-BO" dirty="0"/>
              <a:t> </a:t>
            </a:r>
            <a:r>
              <a:rPr lang="es-BO" dirty="0" err="1"/>
              <a:t>process</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132</a:t>
            </a:fld>
            <a:endParaRPr lang="en-US" altLang="en-US"/>
          </a:p>
        </p:txBody>
      </p:sp>
    </p:spTree>
    <p:extLst>
      <p:ext uri="{BB962C8B-B14F-4D97-AF65-F5344CB8AC3E}">
        <p14:creationId xmlns:p14="http://schemas.microsoft.com/office/powerpoint/2010/main" val="312818766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a:extLst>
              <a:ext uri="{FF2B5EF4-FFF2-40B4-BE49-F238E27FC236}">
                <a16:creationId xmlns:a16="http://schemas.microsoft.com/office/drawing/2014/main" id="{6BB53EBF-F9CF-2E9F-29D4-C83818A434C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a:extLst>
              <a:ext uri="{FF2B5EF4-FFF2-40B4-BE49-F238E27FC236}">
                <a16:creationId xmlns:a16="http://schemas.microsoft.com/office/drawing/2014/main" id="{9FE581DB-E5CE-D046-5649-11A7FA8310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ultimate end of the WESian curriculum is not “learning competence” or “lifelong learning” which has the connotation that, when placed in an arranged environment, the learner will be competent in learning the object of knowledge. Self-teaching competence goes beyond these. When acquired, it equips the learner to become the teacher of one’s self and, in the course of her/his schooling, to gradually take charge of all of the processes that the teacher has been in charge of. It implies that the learner has a deep understanding of her or his self – learning style, abilities, knowledge, strengths, weaknesses, talents, goals, etc.</a:t>
            </a:r>
          </a:p>
        </p:txBody>
      </p:sp>
      <p:sp>
        <p:nvSpPr>
          <p:cNvPr id="250884" name="Slide Number Placeholder 3">
            <a:extLst>
              <a:ext uri="{FF2B5EF4-FFF2-40B4-BE49-F238E27FC236}">
                <a16:creationId xmlns:a16="http://schemas.microsoft.com/office/drawing/2014/main" id="{5207DBD9-C366-8710-5C90-5725543F48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C3B7BE-9CC0-4070-916E-53E0DCF4EB97}" type="slidenum">
              <a:rPr lang="en-US" altLang="en-US" smtClean="0"/>
              <a:pPr/>
              <a:t>133</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F0B74FA2-68B1-4E4F-5388-AB07880FE15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a:extLst>
              <a:ext uri="{FF2B5EF4-FFF2-40B4-BE49-F238E27FC236}">
                <a16:creationId xmlns:a16="http://schemas.microsoft.com/office/drawing/2014/main" id="{A8631544-B283-F1EB-F08A-F5CBE58BCB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beyond the scope of this presentation to summarize the contributions of each of these theoreticians and to set forth the Anisa Theory of Administration which WES has adopted in its entirety. Please see the attached handout for a delineation of its postulates.</a:t>
            </a:r>
          </a:p>
          <a:p>
            <a:r>
              <a:rPr lang="en-US" altLang="en-US" dirty="0"/>
              <a:t>Notes:</a:t>
            </a:r>
          </a:p>
          <a:p>
            <a:pPr marL="171450" indent="-171450">
              <a:buFont typeface="Arial" panose="020B0604020202020204" pitchFamily="34" charset="0"/>
              <a:buChar char="•"/>
            </a:pPr>
            <a:r>
              <a:rPr lang="en-US" altLang="en-US" dirty="0"/>
              <a:t>At the beginning of the Anisa Model, there was no theory of administration, but it was soon realized that administrators, who could cancel an educational program or reduce its funding with the stroke of a pen, needed to be trained in the Model and that there needed to be a theory of administration coherent with the philosophy and theory of development to guide their work.</a:t>
            </a:r>
          </a:p>
          <a:p>
            <a:pPr marL="171450" indent="-171450">
              <a:buFont typeface="Arial" panose="020B0604020202020204" pitchFamily="34" charset="0"/>
              <a:buChar char="•"/>
            </a:pPr>
            <a:r>
              <a:rPr lang="en-US" altLang="en-US" dirty="0"/>
              <a:t>The Four-Frame Model of Bolman and Deal is fascinating. It examines these aspects of an organization: structural, human resource, political, and symbolic.</a:t>
            </a:r>
          </a:p>
        </p:txBody>
      </p:sp>
      <p:sp>
        <p:nvSpPr>
          <p:cNvPr id="138244" name="Slide Number Placeholder 3">
            <a:extLst>
              <a:ext uri="{FF2B5EF4-FFF2-40B4-BE49-F238E27FC236}">
                <a16:creationId xmlns:a16="http://schemas.microsoft.com/office/drawing/2014/main" id="{E77BBD64-2DC4-D8EA-15FE-CF641D3FCE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E2FC5B-111F-4917-A8DB-DD12B178666C}" type="slidenum">
              <a:rPr lang="en-US" altLang="en-US" smtClean="0"/>
              <a:pPr/>
              <a:t>134</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s-BO" dirty="0" err="1"/>
              <a:t>The</a:t>
            </a:r>
            <a:r>
              <a:rPr lang="es-BO" dirty="0"/>
              <a:t> </a:t>
            </a:r>
            <a:r>
              <a:rPr lang="es-BO" dirty="0" err="1"/>
              <a:t>theory</a:t>
            </a:r>
            <a:r>
              <a:rPr lang="es-BO" dirty="0"/>
              <a:t> </a:t>
            </a:r>
            <a:r>
              <a:rPr lang="es-BO" dirty="0" err="1"/>
              <a:t>of</a:t>
            </a:r>
            <a:r>
              <a:rPr lang="es-BO" dirty="0"/>
              <a:t> </a:t>
            </a:r>
            <a:r>
              <a:rPr lang="es-BO" dirty="0" err="1"/>
              <a:t>administration</a:t>
            </a:r>
            <a:r>
              <a:rPr lang="es-BO" dirty="0"/>
              <a:t> </a:t>
            </a:r>
            <a:r>
              <a:rPr lang="es-BO" dirty="0" err="1"/>
              <a:t>used</a:t>
            </a:r>
            <a:r>
              <a:rPr lang="es-BO" dirty="0"/>
              <a:t> in WES </a:t>
            </a:r>
            <a:r>
              <a:rPr lang="es-BO" dirty="0" err="1"/>
              <a:t>is</a:t>
            </a:r>
            <a:r>
              <a:rPr lang="es-BO" dirty="0"/>
              <a:t> </a:t>
            </a:r>
            <a:r>
              <a:rPr lang="es-BO" dirty="0" err="1"/>
              <a:t>that</a:t>
            </a:r>
            <a:r>
              <a:rPr lang="es-BO" dirty="0"/>
              <a:t> </a:t>
            </a:r>
            <a:r>
              <a:rPr lang="es-BO" dirty="0" err="1"/>
              <a:t>of</a:t>
            </a:r>
            <a:r>
              <a:rPr lang="es-BO" dirty="0"/>
              <a:t> </a:t>
            </a:r>
            <a:r>
              <a:rPr lang="es-BO" dirty="0" err="1"/>
              <a:t>the</a:t>
            </a:r>
            <a:r>
              <a:rPr lang="es-BO" dirty="0"/>
              <a:t> Anisa </a:t>
            </a:r>
            <a:r>
              <a:rPr lang="es-BO" dirty="0" err="1"/>
              <a:t>Model</a:t>
            </a:r>
            <a:r>
              <a:rPr lang="es-BO" dirty="0"/>
              <a:t> </a:t>
            </a:r>
            <a:r>
              <a:rPr lang="es-BO" dirty="0" err="1"/>
              <a:t>of</a:t>
            </a:r>
            <a:r>
              <a:rPr lang="es-BO" dirty="0"/>
              <a:t> </a:t>
            </a:r>
            <a:r>
              <a:rPr lang="es-BO" dirty="0" err="1"/>
              <a:t>Education</a:t>
            </a:r>
            <a:r>
              <a:rPr lang="es-BO" dirty="0"/>
              <a:t>. </a:t>
            </a:r>
            <a:r>
              <a:rPr lang="es-BO" dirty="0" err="1"/>
              <a:t>This</a:t>
            </a:r>
            <a:r>
              <a:rPr lang="es-BO" dirty="0"/>
              <a:t> </a:t>
            </a:r>
            <a:r>
              <a:rPr lang="es-BO" dirty="0" err="1"/>
              <a:t>slide</a:t>
            </a:r>
            <a:r>
              <a:rPr lang="es-BO" dirty="0"/>
              <a:t> </a:t>
            </a:r>
            <a:r>
              <a:rPr lang="es-BO" dirty="0" err="1"/>
              <a:t>points</a:t>
            </a:r>
            <a:r>
              <a:rPr lang="es-BO" dirty="0"/>
              <a:t> </a:t>
            </a:r>
            <a:r>
              <a:rPr lang="es-BO" dirty="0" err="1"/>
              <a:t>out</a:t>
            </a:r>
            <a:r>
              <a:rPr lang="es-BO" dirty="0"/>
              <a:t> </a:t>
            </a:r>
            <a:r>
              <a:rPr lang="es-BO" dirty="0" err="1"/>
              <a:t>that</a:t>
            </a:r>
            <a:r>
              <a:rPr lang="es-BO" dirty="0"/>
              <a:t> </a:t>
            </a:r>
            <a:r>
              <a:rPr lang="es-BO" dirty="0" err="1"/>
              <a:t>the</a:t>
            </a:r>
            <a:r>
              <a:rPr lang="es-BO" dirty="0"/>
              <a:t> </a:t>
            </a:r>
            <a:r>
              <a:rPr lang="es-BO" dirty="0" err="1"/>
              <a:t>type</a:t>
            </a:r>
            <a:r>
              <a:rPr lang="es-BO" dirty="0"/>
              <a:t> </a:t>
            </a:r>
            <a:r>
              <a:rPr lang="es-BO" dirty="0" err="1"/>
              <a:t>of</a:t>
            </a:r>
            <a:r>
              <a:rPr lang="es-BO" dirty="0"/>
              <a:t> </a:t>
            </a:r>
            <a:r>
              <a:rPr lang="es-BO" dirty="0" err="1"/>
              <a:t>leadership</a:t>
            </a:r>
            <a:r>
              <a:rPr lang="es-BO" dirty="0"/>
              <a:t> </a:t>
            </a:r>
            <a:r>
              <a:rPr lang="es-BO" dirty="0" err="1"/>
              <a:t>that</a:t>
            </a:r>
            <a:r>
              <a:rPr lang="es-BO" dirty="0"/>
              <a:t> </a:t>
            </a:r>
            <a:r>
              <a:rPr lang="es-BO" dirty="0" err="1"/>
              <a:t>is</a:t>
            </a:r>
            <a:r>
              <a:rPr lang="es-BO" dirty="0"/>
              <a:t> in </a:t>
            </a:r>
            <a:r>
              <a:rPr lang="es-BO" dirty="0" err="1"/>
              <a:t>harmony</a:t>
            </a:r>
            <a:r>
              <a:rPr lang="es-BO" dirty="0"/>
              <a:t> </a:t>
            </a:r>
            <a:r>
              <a:rPr lang="es-BO" dirty="0" err="1"/>
              <a:t>with</a:t>
            </a:r>
            <a:r>
              <a:rPr lang="es-BO" dirty="0"/>
              <a:t> </a:t>
            </a:r>
            <a:r>
              <a:rPr lang="es-BO" dirty="0" err="1"/>
              <a:t>the</a:t>
            </a:r>
            <a:r>
              <a:rPr lang="es-BO" dirty="0"/>
              <a:t> </a:t>
            </a:r>
            <a:r>
              <a:rPr lang="es-BO" dirty="0" err="1"/>
              <a:t>philosophy</a:t>
            </a:r>
            <a:r>
              <a:rPr lang="es-BO" dirty="0"/>
              <a:t> </a:t>
            </a:r>
            <a:r>
              <a:rPr lang="es-BO" dirty="0" err="1"/>
              <a:t>of</a:t>
            </a:r>
            <a:r>
              <a:rPr lang="es-BO" dirty="0"/>
              <a:t> Anisa and WES </a:t>
            </a:r>
            <a:r>
              <a:rPr lang="es-BO" dirty="0" err="1"/>
              <a:t>is</a:t>
            </a:r>
            <a:r>
              <a:rPr lang="es-BO" dirty="0"/>
              <a:t> “</a:t>
            </a:r>
            <a:r>
              <a:rPr lang="es-BO" dirty="0" err="1"/>
              <a:t>service</a:t>
            </a:r>
            <a:r>
              <a:rPr lang="es-BO" dirty="0"/>
              <a:t> </a:t>
            </a:r>
            <a:r>
              <a:rPr lang="es-BO" dirty="0" err="1"/>
              <a:t>leadership</a:t>
            </a:r>
            <a:r>
              <a:rPr lang="es-BO" dirty="0"/>
              <a:t>.” </a:t>
            </a:r>
            <a:r>
              <a:rPr lang="es-BO" dirty="0" err="1"/>
              <a:t>The</a:t>
            </a:r>
            <a:r>
              <a:rPr lang="es-BO" dirty="0"/>
              <a:t> </a:t>
            </a:r>
            <a:r>
              <a:rPr lang="es-BO" dirty="0" err="1"/>
              <a:t>other</a:t>
            </a:r>
            <a:r>
              <a:rPr lang="es-BO" dirty="0"/>
              <a:t> </a:t>
            </a:r>
            <a:r>
              <a:rPr lang="es-BO" dirty="0" err="1"/>
              <a:t>eight</a:t>
            </a:r>
            <a:r>
              <a:rPr lang="es-BO" dirty="0"/>
              <a:t> </a:t>
            </a:r>
            <a:r>
              <a:rPr lang="es-BO" dirty="0" err="1"/>
              <a:t>postulates</a:t>
            </a:r>
            <a:r>
              <a:rPr lang="es-BO" dirty="0"/>
              <a:t> can be </a:t>
            </a:r>
            <a:r>
              <a:rPr lang="es-BO" dirty="0" err="1"/>
              <a:t>found</a:t>
            </a:r>
            <a:r>
              <a:rPr lang="es-BO" dirty="0"/>
              <a:t> in </a:t>
            </a:r>
            <a:r>
              <a:rPr lang="es-BO" dirty="0" err="1"/>
              <a:t>the</a:t>
            </a:r>
            <a:r>
              <a:rPr lang="es-BO" dirty="0"/>
              <a:t> </a:t>
            </a:r>
            <a:r>
              <a:rPr lang="es-BO" dirty="0" err="1"/>
              <a:t>handout</a:t>
            </a:r>
            <a:r>
              <a:rPr lang="es-BO" dirty="0"/>
              <a:t> “</a:t>
            </a:r>
            <a:r>
              <a:rPr lang="es-BO" dirty="0" err="1"/>
              <a:t>Theory</a:t>
            </a:r>
            <a:r>
              <a:rPr lang="es-BO" dirty="0"/>
              <a:t> </a:t>
            </a:r>
            <a:r>
              <a:rPr lang="es-BO" dirty="0" err="1"/>
              <a:t>of</a:t>
            </a:r>
            <a:r>
              <a:rPr lang="es-BO" dirty="0"/>
              <a:t> </a:t>
            </a:r>
            <a:r>
              <a:rPr lang="es-BO" dirty="0" err="1"/>
              <a:t>Administration</a:t>
            </a:r>
            <a:r>
              <a:rPr lang="es-BO" dirty="0"/>
              <a:t>” and can be </a:t>
            </a:r>
            <a:r>
              <a:rPr lang="es-BO" dirty="0" err="1"/>
              <a:t>discussed</a:t>
            </a:r>
            <a:r>
              <a:rPr lang="es-BO" dirty="0"/>
              <a:t> in a future </a:t>
            </a:r>
            <a:r>
              <a:rPr lang="es-BO" dirty="0" err="1"/>
              <a:t>presentation</a:t>
            </a:r>
            <a:r>
              <a:rPr lang="es-BO" dirty="0"/>
              <a:t>. A </a:t>
            </a:r>
            <a:r>
              <a:rPr lang="es-BO" dirty="0" err="1"/>
              <a:t>corollary</a:t>
            </a:r>
            <a:r>
              <a:rPr lang="es-BO" dirty="0"/>
              <a:t> </a:t>
            </a:r>
            <a:r>
              <a:rPr lang="es-BO" dirty="0" err="1"/>
              <a:t>theory</a:t>
            </a:r>
            <a:r>
              <a:rPr lang="es-BO" dirty="0"/>
              <a:t> </a:t>
            </a:r>
            <a:r>
              <a:rPr lang="es-BO" dirty="0" err="1"/>
              <a:t>to</a:t>
            </a:r>
            <a:r>
              <a:rPr lang="es-BO" dirty="0"/>
              <a:t> </a:t>
            </a:r>
            <a:r>
              <a:rPr lang="es-BO" dirty="0" err="1"/>
              <a:t>the</a:t>
            </a:r>
            <a:r>
              <a:rPr lang="es-BO" dirty="0"/>
              <a:t> </a:t>
            </a:r>
            <a:r>
              <a:rPr lang="es-BO" dirty="0" err="1"/>
              <a:t>theory</a:t>
            </a:r>
            <a:r>
              <a:rPr lang="es-BO" dirty="0"/>
              <a:t> </a:t>
            </a:r>
            <a:r>
              <a:rPr lang="es-BO" dirty="0" err="1"/>
              <a:t>of</a:t>
            </a:r>
            <a:r>
              <a:rPr lang="es-BO" dirty="0"/>
              <a:t> </a:t>
            </a:r>
            <a:r>
              <a:rPr lang="es-BO" dirty="0" err="1"/>
              <a:t>administration</a:t>
            </a:r>
            <a:r>
              <a:rPr lang="es-BO" dirty="0"/>
              <a:t> </a:t>
            </a:r>
            <a:r>
              <a:rPr lang="es-BO" dirty="0" err="1"/>
              <a:t>is</a:t>
            </a:r>
            <a:r>
              <a:rPr lang="es-BO" dirty="0"/>
              <a:t> </a:t>
            </a:r>
            <a:r>
              <a:rPr lang="es-BO" dirty="0" err="1"/>
              <a:t>the</a:t>
            </a:r>
            <a:r>
              <a:rPr lang="es-BO" dirty="0"/>
              <a:t> WESian </a:t>
            </a:r>
            <a:r>
              <a:rPr lang="es-BO" dirty="0" err="1"/>
              <a:t>theory</a:t>
            </a:r>
            <a:r>
              <a:rPr lang="es-BO" dirty="0"/>
              <a:t> </a:t>
            </a:r>
            <a:r>
              <a:rPr lang="es-BO" dirty="0" err="1"/>
              <a:t>of</a:t>
            </a:r>
            <a:r>
              <a:rPr lang="es-BO" dirty="0"/>
              <a:t> </a:t>
            </a:r>
            <a:r>
              <a:rPr lang="es-BO" dirty="0" err="1"/>
              <a:t>learning</a:t>
            </a:r>
            <a:r>
              <a:rPr lang="es-BO" dirty="0"/>
              <a:t> </a:t>
            </a:r>
            <a:r>
              <a:rPr lang="es-BO" dirty="0" err="1"/>
              <a:t>community-environment</a:t>
            </a:r>
            <a:r>
              <a:rPr lang="es-BO" dirty="0"/>
              <a:t> </a:t>
            </a:r>
            <a:r>
              <a:rPr lang="es-BO" dirty="0" err="1"/>
              <a:t>relations</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135</a:t>
            </a:fld>
            <a:endParaRPr lang="en-US" altLang="en-US"/>
          </a:p>
        </p:txBody>
      </p:sp>
    </p:spTree>
    <p:extLst>
      <p:ext uri="{BB962C8B-B14F-4D97-AF65-F5344CB8AC3E}">
        <p14:creationId xmlns:p14="http://schemas.microsoft.com/office/powerpoint/2010/main" val="10040728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34973679-3999-0F7A-4A2A-6D3EBDE171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2E70FAD8-182D-4282-F673-F023E5A2BED9}"/>
              </a:ext>
            </a:extLst>
          </p:cNvPr>
          <p:cNvSpPr>
            <a:spLocks noGrp="1" noChangeArrowheads="1"/>
          </p:cNvSpPr>
          <p:nvPr>
            <p:ph type="body" idx="1"/>
          </p:nvPr>
        </p:nvSpPr>
        <p:spPr bwMode="auto">
          <a:xfrm>
            <a:off x="685800" y="4343400"/>
            <a:ext cx="54864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nSpc>
                <a:spcPct val="115000"/>
              </a:lnSpc>
              <a:spcBef>
                <a:spcPct val="0"/>
              </a:spcBef>
              <a:spcAft>
                <a:spcPts val="800"/>
              </a:spcAft>
            </a:pPr>
            <a:r>
              <a:rPr lang="en-US" altLang="es-BO" sz="2200" dirty="0">
                <a:solidFill>
                  <a:srgbClr val="000000"/>
                </a:solidFill>
                <a:ea typeface="Calibri" panose="020F0502020204030204" pitchFamily="34" charset="0"/>
                <a:cs typeface="Times New Roman" panose="02020603050405020304" pitchFamily="18" charset="0"/>
              </a:rPr>
              <a:t>This slide illustrates the Whiteheadian concepts of “immanence” and “transcendence” which, I believe, are of special importance for the development of individuals, families, ethnic groups, races, societies, cultures, and the human race as a whole. Briefly, “immanence” refers to all past events, experiences, and accumulated knowledge and material entities. Transcendence refers to the future, i.e., intentions, plans, goals, and visions of possibilities, in short, the realm of potentiality. Whitehead emphasizes that the “present moment” is the only element of time that actually exists. That is, the past is over with and the future is yet to occur. Nevertheless, the quality of the present moment is colored and deeply impacted by one’s immanence and by one’s transcendence. The challenge for and task of educators is then threefold: (1) to enable students to understand, have great pride in, and build on the strengths of their immanence, that is, their personal past, their family’s past (including their accumulated, material wealth), their people’s and nation’s history, and that of the human race (without ignoring weaknesses, wrong-doings, and failures) – as the foundation and springboard for enabling them to (2) visualize inspiring future possibilities; and, thereby, enabling them (3) to make the necessary sacrifices for engaging in the current educational curriculum which will enable them to translate future possibilities into achievements.</a:t>
            </a:r>
          </a:p>
          <a:p>
            <a:pPr>
              <a:lnSpc>
                <a:spcPct val="115000"/>
              </a:lnSpc>
              <a:spcBef>
                <a:spcPct val="0"/>
              </a:spcBef>
              <a:spcAft>
                <a:spcPts val="800"/>
              </a:spcAft>
            </a:pPr>
            <a:r>
              <a:rPr lang="en-US" altLang="es-BO" sz="2200" dirty="0">
                <a:solidFill>
                  <a:srgbClr val="000000"/>
                </a:solidFill>
                <a:ea typeface="Calibri" panose="020F0502020204030204" pitchFamily="34" charset="0"/>
                <a:cs typeface="Times New Roman" panose="02020603050405020304" pitchFamily="18" charset="0"/>
              </a:rPr>
              <a:t>In relation to administration, management is aligned with organizing, consolidation and caring for an educational institution’s immanence, that is, its history, its personnel, its accumulated funds, its physical plant maintenance, etc. Leadership is aligned with an educational institution’s transcendence, that is, its mission, vision, goals, strategic planning, fund-raising, recruiting, physical plant remodeling and building, expansion plans, etc.</a:t>
            </a:r>
            <a:endParaRPr lang="es-BO" altLang="es-BO" sz="2200" dirty="0">
              <a:solidFill>
                <a:srgbClr val="000000"/>
              </a:solidFill>
              <a:ea typeface="Calibri" panose="020F0502020204030204" pitchFamily="34" charset="0"/>
              <a:cs typeface="Times New Roman" panose="02020603050405020304" pitchFamily="18" charset="0"/>
            </a:endParaRPr>
          </a:p>
          <a:p>
            <a:endParaRPr lang="en-US" altLang="es-BO" dirty="0">
              <a:ea typeface="Calibri" panose="020F0502020204030204" pitchFamily="34" charset="0"/>
              <a:cs typeface="Times New Roman" panose="02020603050405020304" pitchFamily="18" charset="0"/>
            </a:endParaRPr>
          </a:p>
        </p:txBody>
      </p:sp>
      <p:sp>
        <p:nvSpPr>
          <p:cNvPr id="156676" name="Slide Number Placeholder 3">
            <a:extLst>
              <a:ext uri="{FF2B5EF4-FFF2-40B4-BE49-F238E27FC236}">
                <a16:creationId xmlns:a16="http://schemas.microsoft.com/office/drawing/2014/main" id="{429DD928-3276-14D5-55CE-27A651A4B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78C71E-4E8F-4674-B72E-F4A70F4D17BB}" type="slidenum">
              <a:rPr lang="en-US" altLang="en-US" smtClean="0">
                <a:solidFill>
                  <a:srgbClr val="000000"/>
                </a:solidFill>
              </a:rPr>
              <a:pPr/>
              <a:t>136</a:t>
            </a:fld>
            <a:endParaRPr lang="en-US"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First</a:t>
            </a:r>
            <a:r>
              <a:rPr lang="es-BO" dirty="0"/>
              <a:t> </a:t>
            </a:r>
            <a:r>
              <a:rPr lang="es-BO" dirty="0" err="1"/>
              <a:t>of</a:t>
            </a:r>
            <a:r>
              <a:rPr lang="es-BO" dirty="0"/>
              <a:t> </a:t>
            </a:r>
            <a:r>
              <a:rPr lang="es-BO" dirty="0" err="1"/>
              <a:t>two</a:t>
            </a:r>
            <a:r>
              <a:rPr lang="es-BO" dirty="0"/>
              <a:t> </a:t>
            </a:r>
            <a:r>
              <a:rPr lang="es-BO" dirty="0" err="1"/>
              <a:t>postulates</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137</a:t>
            </a:fld>
            <a:endParaRPr lang="en-US" altLang="en-US"/>
          </a:p>
        </p:txBody>
      </p:sp>
    </p:spTree>
    <p:extLst>
      <p:ext uri="{BB962C8B-B14F-4D97-AF65-F5344CB8AC3E}">
        <p14:creationId xmlns:p14="http://schemas.microsoft.com/office/powerpoint/2010/main" val="426068185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lstStyle/>
          <a:p>
            <a:r>
              <a:rPr lang="es-BO" dirty="0" err="1"/>
              <a:t>Source</a:t>
            </a:r>
            <a:r>
              <a:rPr lang="es-BO" dirty="0"/>
              <a:t>: https://www.merriam-webster.com/dictionary/praxis</a:t>
            </a:r>
          </a:p>
          <a:p>
            <a:r>
              <a:rPr lang="es-BO" dirty="0" err="1"/>
              <a:t>Action</a:t>
            </a:r>
            <a:r>
              <a:rPr lang="es-BO" dirty="0"/>
              <a:t> </a:t>
            </a:r>
            <a:r>
              <a:rPr lang="es-BO" dirty="0" err="1"/>
              <a:t>research</a:t>
            </a:r>
            <a:r>
              <a:rPr lang="es-BO" dirty="0"/>
              <a:t> </a:t>
            </a:r>
            <a:r>
              <a:rPr lang="es-BO" dirty="0" err="1"/>
              <a:t>is</a:t>
            </a:r>
            <a:r>
              <a:rPr lang="es-BO" dirty="0"/>
              <a:t> praxis-</a:t>
            </a:r>
            <a:r>
              <a:rPr lang="es-BO" dirty="0" err="1"/>
              <a:t>based</a:t>
            </a:r>
            <a:r>
              <a:rPr lang="es-BO" dirty="0"/>
              <a:t> and </a:t>
            </a:r>
            <a:r>
              <a:rPr lang="es-BO" dirty="0" err="1"/>
              <a:t>complements</a:t>
            </a:r>
            <a:r>
              <a:rPr lang="es-BO" dirty="0"/>
              <a:t> formal </a:t>
            </a:r>
            <a:r>
              <a:rPr lang="es-BO" dirty="0" err="1"/>
              <a:t>evaluation</a:t>
            </a:r>
            <a:r>
              <a:rPr lang="es-BO" dirty="0"/>
              <a:t> and </a:t>
            </a:r>
            <a:r>
              <a:rPr lang="es-BO" dirty="0" err="1"/>
              <a:t>research</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138</a:t>
            </a:fld>
            <a:endParaRPr lang="en-US" altLang="en-US"/>
          </a:p>
        </p:txBody>
      </p:sp>
    </p:spTree>
    <p:extLst>
      <p:ext uri="{BB962C8B-B14F-4D97-AF65-F5344CB8AC3E}">
        <p14:creationId xmlns:p14="http://schemas.microsoft.com/office/powerpoint/2010/main" val="427712669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5BB47251-A065-E9FD-64B2-152C4A1225B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a:extLst>
              <a:ext uri="{FF2B5EF4-FFF2-40B4-BE49-F238E27FC236}">
                <a16:creationId xmlns:a16="http://schemas.microsoft.com/office/drawing/2014/main" id="{68EC2F5F-92BA-928B-2CBD-9C5113FA3F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0292" name="Slide Number Placeholder 3">
            <a:extLst>
              <a:ext uri="{FF2B5EF4-FFF2-40B4-BE49-F238E27FC236}">
                <a16:creationId xmlns:a16="http://schemas.microsoft.com/office/drawing/2014/main" id="{F385A6AE-CA5A-395E-590B-90C8A44E0F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643432-0D13-40E4-851C-B4DE213406DC}" type="slidenum">
              <a:rPr lang="en-US" altLang="en-US" smtClean="0"/>
              <a:pPr/>
              <a:t>139</a:t>
            </a:fld>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140</a:t>
            </a:fld>
            <a:endParaRPr lang="en-US" altLang="en-US"/>
          </a:p>
        </p:txBody>
      </p:sp>
    </p:spTree>
    <p:extLst>
      <p:ext uri="{BB962C8B-B14F-4D97-AF65-F5344CB8AC3E}">
        <p14:creationId xmlns:p14="http://schemas.microsoft.com/office/powerpoint/2010/main" val="153153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FA298DC8-5745-92EC-32D0-60EEC9034700}"/>
              </a:ext>
            </a:extLst>
          </p:cNvPr>
          <p:cNvSpPr>
            <a:spLocks noGrp="1" noRot="1" noChangeAspect="1" noTextEdit="1"/>
          </p:cNvSpPr>
          <p:nvPr>
            <p:ph type="sldImg"/>
          </p:nvPr>
        </p:nvSpPr>
        <p:spPr bwMode="auto">
          <a:xfrm>
            <a:off x="381000" y="855663"/>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a:extLst>
              <a:ext uri="{FF2B5EF4-FFF2-40B4-BE49-F238E27FC236}">
                <a16:creationId xmlns:a16="http://schemas.microsoft.com/office/drawing/2014/main" id="{8466A6BE-D1A7-B4DC-EB36-6502BD5257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During the lectures of Dr. Jordan that I was privileged to attend, I recall him explaining that the search of the Anisa team was to find a unifying, first principle that was so fundamental that nothing else could be more fundamental. A system of education could then be generated from such a first principle and built upon a solid foundation that would last for centuries.</a:t>
            </a:r>
          </a:p>
        </p:txBody>
      </p:sp>
      <p:sp>
        <p:nvSpPr>
          <p:cNvPr id="54276" name="Slide Number Placeholder 3">
            <a:extLst>
              <a:ext uri="{FF2B5EF4-FFF2-40B4-BE49-F238E27FC236}">
                <a16:creationId xmlns:a16="http://schemas.microsoft.com/office/drawing/2014/main" id="{5B0E0005-70C5-EC6B-D803-069A658971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87236F-E1B4-4925-BE10-74681F407317}"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E2619B0-5ECC-58CB-331B-2C2BA0C6E47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27513F8D-8106-6E14-42F9-EB51537E35A9}"/>
              </a:ext>
            </a:extLst>
          </p:cNvPr>
          <p:cNvSpPr>
            <a:spLocks noGrp="1" noChangeArrowheads="1"/>
          </p:cNvSpPr>
          <p:nvPr>
            <p:ph type="body" idx="1"/>
          </p:nvPr>
        </p:nvSpPr>
        <p:spPr bwMode="auto">
          <a:xfrm>
            <a:off x="381000" y="4343400"/>
            <a:ext cx="60960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s-BO" altLang="es-BO" dirty="0" err="1"/>
              <a:t>The</a:t>
            </a:r>
            <a:r>
              <a:rPr lang="es-BO" altLang="es-BO" dirty="0"/>
              <a:t> </a:t>
            </a:r>
            <a:r>
              <a:rPr lang="es-BO" altLang="es-BO" dirty="0" err="1"/>
              <a:t>creation</a:t>
            </a:r>
            <a:r>
              <a:rPr lang="es-BO" altLang="es-BO" dirty="0"/>
              <a:t> </a:t>
            </a:r>
            <a:r>
              <a:rPr lang="es-BO" altLang="es-BO" dirty="0" err="1"/>
              <a:t>of</a:t>
            </a:r>
            <a:r>
              <a:rPr lang="es-BO" altLang="es-BO" dirty="0"/>
              <a:t> WES </a:t>
            </a:r>
            <a:r>
              <a:rPr lang="es-BO" altLang="es-BO" dirty="0" err="1"/>
              <a:t>for</a:t>
            </a:r>
            <a:r>
              <a:rPr lang="es-BO" altLang="es-BO" dirty="0"/>
              <a:t> </a:t>
            </a:r>
            <a:r>
              <a:rPr lang="es-BO" altLang="es-BO" dirty="0" err="1"/>
              <a:t>education</a:t>
            </a:r>
            <a:r>
              <a:rPr lang="es-BO" altLang="es-BO" dirty="0"/>
              <a:t> </a:t>
            </a:r>
            <a:r>
              <a:rPr lang="es-BO" altLang="es-BO" dirty="0" err="1"/>
              <a:t>is</a:t>
            </a:r>
            <a:r>
              <a:rPr lang="es-BO" altLang="es-BO" dirty="0"/>
              <a:t> </a:t>
            </a:r>
            <a:r>
              <a:rPr lang="es-BO" altLang="es-BO" dirty="0" err="1"/>
              <a:t>like</a:t>
            </a:r>
            <a:r>
              <a:rPr lang="es-BO" altLang="es-BO" dirty="0"/>
              <a:t> </a:t>
            </a:r>
            <a:r>
              <a:rPr lang="es-BO" altLang="es-BO" dirty="0" err="1"/>
              <a:t>the</a:t>
            </a:r>
            <a:r>
              <a:rPr lang="es-BO" altLang="es-BO" dirty="0"/>
              <a:t> </a:t>
            </a:r>
            <a:r>
              <a:rPr lang="en-US" altLang="es-BO" dirty="0"/>
              <a:t>invention</a:t>
            </a:r>
            <a:r>
              <a:rPr lang="es-BO" altLang="es-BO" dirty="0"/>
              <a:t> </a:t>
            </a:r>
            <a:r>
              <a:rPr lang="es-BO" altLang="es-BO" dirty="0" err="1"/>
              <a:t>of</a:t>
            </a:r>
            <a:r>
              <a:rPr lang="es-BO" altLang="es-BO" dirty="0"/>
              <a:t> </a:t>
            </a:r>
            <a:r>
              <a:rPr lang="es-BO" altLang="es-BO" dirty="0" err="1"/>
              <a:t>the</a:t>
            </a:r>
            <a:r>
              <a:rPr lang="es-BO" altLang="es-BO" dirty="0"/>
              <a:t> piano </a:t>
            </a:r>
            <a:r>
              <a:rPr lang="es-BO" altLang="es-BO" dirty="0" err="1"/>
              <a:t>for</a:t>
            </a:r>
            <a:r>
              <a:rPr lang="es-BO" altLang="es-BO" dirty="0"/>
              <a:t> music. </a:t>
            </a:r>
            <a:r>
              <a:rPr lang="es-BO" altLang="es-BO" dirty="0" err="1"/>
              <a:t>The</a:t>
            </a:r>
            <a:r>
              <a:rPr lang="es-BO" altLang="es-BO" dirty="0"/>
              <a:t> piano </a:t>
            </a:r>
            <a:r>
              <a:rPr lang="es-BO" altLang="es-BO" dirty="0" err="1"/>
              <a:t>offers</a:t>
            </a:r>
            <a:r>
              <a:rPr lang="es-BO" altLang="es-BO" dirty="0"/>
              <a:t> a </a:t>
            </a:r>
            <a:r>
              <a:rPr lang="es-BO" altLang="es-BO" dirty="0" err="1"/>
              <a:t>common</a:t>
            </a:r>
            <a:r>
              <a:rPr lang="es-BO" altLang="es-BO" dirty="0"/>
              <a:t> </a:t>
            </a:r>
            <a:r>
              <a:rPr lang="es-BO" altLang="es-BO" dirty="0" err="1"/>
              <a:t>frame</a:t>
            </a:r>
            <a:r>
              <a:rPr lang="es-BO" altLang="es-BO" dirty="0"/>
              <a:t>, a set </a:t>
            </a:r>
            <a:r>
              <a:rPr lang="es-BO" altLang="es-BO" dirty="0" err="1"/>
              <a:t>of</a:t>
            </a:r>
            <a:r>
              <a:rPr lang="es-BO" altLang="es-BO" dirty="0"/>
              <a:t> </a:t>
            </a:r>
            <a:r>
              <a:rPr lang="es-BO" altLang="es-BO" dirty="0" err="1"/>
              <a:t>carefully</a:t>
            </a:r>
            <a:r>
              <a:rPr lang="es-BO" altLang="es-BO" dirty="0"/>
              <a:t> </a:t>
            </a:r>
            <a:r>
              <a:rPr lang="es-BO" altLang="es-BO" dirty="0" err="1"/>
              <a:t>designed</a:t>
            </a:r>
            <a:r>
              <a:rPr lang="es-BO" altLang="es-BO" dirty="0"/>
              <a:t> and </a:t>
            </a:r>
            <a:r>
              <a:rPr lang="es-BO" altLang="es-BO" dirty="0" err="1"/>
              <a:t>coordinated</a:t>
            </a:r>
            <a:r>
              <a:rPr lang="es-BO" altLang="es-BO" dirty="0"/>
              <a:t> </a:t>
            </a:r>
            <a:r>
              <a:rPr lang="es-BO" altLang="es-BO" dirty="0" err="1"/>
              <a:t>parts</a:t>
            </a:r>
            <a:r>
              <a:rPr lang="es-BO" altLang="es-BO" dirty="0"/>
              <a:t>, </a:t>
            </a:r>
            <a:r>
              <a:rPr lang="es-BO" altLang="es-BO" dirty="0" err="1"/>
              <a:t>that</a:t>
            </a:r>
            <a:r>
              <a:rPr lang="es-BO" altLang="es-BO" dirty="0"/>
              <a:t> can be </a:t>
            </a:r>
            <a:r>
              <a:rPr lang="es-BO" altLang="es-BO" dirty="0" err="1"/>
              <a:t>used</a:t>
            </a:r>
            <a:r>
              <a:rPr lang="es-BO" altLang="es-BO" dirty="0"/>
              <a:t> </a:t>
            </a:r>
            <a:r>
              <a:rPr lang="es-BO" altLang="es-BO" dirty="0" err="1"/>
              <a:t>by</a:t>
            </a:r>
            <a:r>
              <a:rPr lang="es-BO" altLang="es-BO" dirty="0"/>
              <a:t> </a:t>
            </a:r>
            <a:r>
              <a:rPr lang="es-BO" altLang="es-BO" dirty="0" err="1"/>
              <a:t>innumberable</a:t>
            </a:r>
            <a:r>
              <a:rPr lang="es-BO" altLang="es-BO" dirty="0"/>
              <a:t> </a:t>
            </a:r>
            <a:r>
              <a:rPr lang="en-US" altLang="es-BO" dirty="0"/>
              <a:t>composers</a:t>
            </a:r>
            <a:r>
              <a:rPr lang="es-BO" altLang="es-BO" dirty="0"/>
              <a:t> and </a:t>
            </a:r>
            <a:r>
              <a:rPr lang="es-BO" altLang="es-BO" dirty="0" err="1"/>
              <a:t>pianists</a:t>
            </a:r>
            <a:r>
              <a:rPr lang="es-BO" altLang="es-BO" dirty="0"/>
              <a:t> </a:t>
            </a:r>
            <a:r>
              <a:rPr lang="es-BO" altLang="es-BO" dirty="0" err="1"/>
              <a:t>to</a:t>
            </a:r>
            <a:r>
              <a:rPr lang="es-BO" altLang="es-BO" dirty="0"/>
              <a:t> produce </a:t>
            </a:r>
            <a:r>
              <a:rPr lang="es-BO" altLang="es-BO" dirty="0" err="1"/>
              <a:t>an</a:t>
            </a:r>
            <a:r>
              <a:rPr lang="es-BO" altLang="es-BO" dirty="0"/>
              <a:t> innumerable </a:t>
            </a:r>
            <a:r>
              <a:rPr lang="es-BO" altLang="es-BO" dirty="0" err="1"/>
              <a:t>number</a:t>
            </a:r>
            <a:r>
              <a:rPr lang="es-BO" altLang="es-BO" dirty="0"/>
              <a:t> and </a:t>
            </a:r>
            <a:r>
              <a:rPr lang="es-BO" altLang="es-BO" dirty="0" err="1"/>
              <a:t>variety</a:t>
            </a:r>
            <a:r>
              <a:rPr lang="es-BO" altLang="es-BO" dirty="0"/>
              <a:t> </a:t>
            </a:r>
            <a:r>
              <a:rPr lang="es-BO" altLang="es-BO" dirty="0" err="1"/>
              <a:t>of</a:t>
            </a:r>
            <a:r>
              <a:rPr lang="es-BO" altLang="es-BO" dirty="0"/>
              <a:t> musical </a:t>
            </a:r>
            <a:r>
              <a:rPr lang="es-BO" altLang="es-BO" dirty="0" err="1"/>
              <a:t>compositions</a:t>
            </a:r>
            <a:r>
              <a:rPr lang="es-BO" altLang="es-BO" dirty="0"/>
              <a:t>. WES </a:t>
            </a:r>
            <a:r>
              <a:rPr lang="es-BO" altLang="es-BO" dirty="0" err="1"/>
              <a:t>offers</a:t>
            </a:r>
            <a:r>
              <a:rPr lang="es-BO" altLang="es-BO" dirty="0"/>
              <a:t> </a:t>
            </a:r>
            <a:r>
              <a:rPr lang="es-BO" altLang="es-BO" dirty="0" err="1"/>
              <a:t>educators</a:t>
            </a:r>
            <a:r>
              <a:rPr lang="es-BO" altLang="es-BO" dirty="0"/>
              <a:t> a </a:t>
            </a:r>
            <a:r>
              <a:rPr lang="es-BO" altLang="es-BO" dirty="0" err="1"/>
              <a:t>common</a:t>
            </a:r>
            <a:r>
              <a:rPr lang="es-BO" altLang="es-BO" dirty="0"/>
              <a:t> </a:t>
            </a:r>
            <a:r>
              <a:rPr lang="es-BO" altLang="es-BO" dirty="0" err="1"/>
              <a:t>framework</a:t>
            </a:r>
            <a:r>
              <a:rPr lang="es-BO" altLang="es-BO" dirty="0"/>
              <a:t> and a </a:t>
            </a:r>
            <a:r>
              <a:rPr lang="es-BO" altLang="es-BO" dirty="0" err="1"/>
              <a:t>unified</a:t>
            </a:r>
            <a:r>
              <a:rPr lang="es-BO" altLang="es-BO" dirty="0"/>
              <a:t> set </a:t>
            </a:r>
            <a:r>
              <a:rPr lang="es-BO" altLang="es-BO" dirty="0" err="1"/>
              <a:t>of</a:t>
            </a:r>
            <a:r>
              <a:rPr lang="es-BO" altLang="es-BO" dirty="0"/>
              <a:t> fundamental, </a:t>
            </a:r>
            <a:r>
              <a:rPr lang="es-BO" altLang="es-BO" dirty="0" err="1"/>
              <a:t>philosophical</a:t>
            </a:r>
            <a:r>
              <a:rPr lang="es-BO" altLang="es-BO" dirty="0"/>
              <a:t> </a:t>
            </a:r>
            <a:r>
              <a:rPr lang="es-BO" altLang="es-BO" dirty="0" err="1"/>
              <a:t>concepts</a:t>
            </a:r>
            <a:r>
              <a:rPr lang="es-BO" altLang="es-BO" dirty="0"/>
              <a:t>, </a:t>
            </a:r>
            <a:r>
              <a:rPr lang="es-BO" altLang="es-BO" dirty="0" err="1"/>
              <a:t>principles</a:t>
            </a:r>
            <a:r>
              <a:rPr lang="es-BO" altLang="es-BO" dirty="0"/>
              <a:t>, and </a:t>
            </a:r>
            <a:r>
              <a:rPr lang="es-BO" altLang="es-BO" dirty="0" err="1"/>
              <a:t>research-based</a:t>
            </a:r>
            <a:r>
              <a:rPr lang="es-BO" altLang="es-BO" dirty="0"/>
              <a:t> </a:t>
            </a:r>
            <a:r>
              <a:rPr lang="es-BO" altLang="es-BO" dirty="0" err="1"/>
              <a:t>theories</a:t>
            </a:r>
            <a:r>
              <a:rPr lang="es-BO" altLang="es-BO" dirty="0"/>
              <a:t> </a:t>
            </a:r>
            <a:r>
              <a:rPr lang="es-BO" altLang="es-BO" dirty="0" err="1"/>
              <a:t>which</a:t>
            </a:r>
            <a:r>
              <a:rPr lang="es-BO" altLang="es-BO" dirty="0"/>
              <a:t> can be </a:t>
            </a:r>
            <a:r>
              <a:rPr lang="es-BO" altLang="es-BO" dirty="0" err="1"/>
              <a:t>used</a:t>
            </a:r>
            <a:r>
              <a:rPr lang="es-BO" altLang="es-BO" dirty="0"/>
              <a:t> </a:t>
            </a:r>
            <a:r>
              <a:rPr lang="es-BO" altLang="es-BO" dirty="0" err="1"/>
              <a:t>by</a:t>
            </a:r>
            <a:r>
              <a:rPr lang="es-BO" altLang="es-BO" dirty="0"/>
              <a:t> </a:t>
            </a:r>
            <a:r>
              <a:rPr lang="es-BO" altLang="es-BO" dirty="0" err="1"/>
              <a:t>an</a:t>
            </a:r>
            <a:r>
              <a:rPr lang="es-BO" altLang="es-BO" dirty="0"/>
              <a:t> innumerable </a:t>
            </a:r>
            <a:r>
              <a:rPr lang="es-BO" altLang="es-BO" dirty="0" err="1"/>
              <a:t>number</a:t>
            </a:r>
            <a:r>
              <a:rPr lang="es-BO" altLang="es-BO" dirty="0"/>
              <a:t> </a:t>
            </a:r>
            <a:r>
              <a:rPr lang="es-BO" altLang="es-BO" dirty="0" err="1"/>
              <a:t>of</a:t>
            </a:r>
            <a:r>
              <a:rPr lang="es-BO" altLang="es-BO" dirty="0"/>
              <a:t> </a:t>
            </a:r>
            <a:r>
              <a:rPr lang="es-BO" altLang="es-BO" dirty="0" err="1"/>
              <a:t>educationists</a:t>
            </a:r>
            <a:r>
              <a:rPr lang="es-BO" altLang="es-BO" dirty="0"/>
              <a:t> </a:t>
            </a:r>
            <a:r>
              <a:rPr lang="es-BO" altLang="es-BO" dirty="0" err="1"/>
              <a:t>to</a:t>
            </a:r>
            <a:r>
              <a:rPr lang="es-BO" altLang="es-BO" dirty="0"/>
              <a:t> produce a </a:t>
            </a:r>
            <a:r>
              <a:rPr lang="es-BO" altLang="es-BO" dirty="0" err="1"/>
              <a:t>wide</a:t>
            </a:r>
            <a:r>
              <a:rPr lang="es-BO" altLang="es-BO" dirty="0"/>
              <a:t> </a:t>
            </a:r>
            <a:r>
              <a:rPr lang="es-BO" altLang="es-BO" dirty="0" err="1"/>
              <a:t>variety</a:t>
            </a:r>
            <a:r>
              <a:rPr lang="es-BO" altLang="es-BO" dirty="0"/>
              <a:t> </a:t>
            </a:r>
            <a:r>
              <a:rPr lang="es-BO" altLang="es-BO" dirty="0" err="1"/>
              <a:t>of</a:t>
            </a:r>
            <a:r>
              <a:rPr lang="es-BO" altLang="es-BO" dirty="0"/>
              <a:t> comprehensive, </a:t>
            </a:r>
            <a:r>
              <a:rPr lang="es-BO" altLang="es-BO" dirty="0" err="1"/>
              <a:t>coherent</a:t>
            </a:r>
            <a:r>
              <a:rPr lang="es-BO" altLang="es-BO" dirty="0"/>
              <a:t>, and </a:t>
            </a:r>
            <a:r>
              <a:rPr lang="es-BO" altLang="es-BO" dirty="0" err="1"/>
              <a:t>useful</a:t>
            </a:r>
            <a:r>
              <a:rPr lang="es-BO" altLang="es-BO" dirty="0"/>
              <a:t>, </a:t>
            </a:r>
            <a:r>
              <a:rPr lang="es-BO" altLang="es-BO" dirty="0" err="1"/>
              <a:t>research-based</a:t>
            </a:r>
            <a:r>
              <a:rPr lang="es-BO" altLang="es-BO" dirty="0"/>
              <a:t>, </a:t>
            </a:r>
            <a:r>
              <a:rPr lang="es-BO" altLang="es-BO" dirty="0" err="1"/>
              <a:t>educational</a:t>
            </a:r>
            <a:r>
              <a:rPr lang="es-BO" altLang="es-BO" dirty="0"/>
              <a:t> </a:t>
            </a:r>
            <a:r>
              <a:rPr lang="es-BO" altLang="es-BO" dirty="0" err="1"/>
              <a:t>programs</a:t>
            </a:r>
            <a:r>
              <a:rPr lang="es-BO" altLang="es-BO" dirty="0"/>
              <a:t>.</a:t>
            </a:r>
          </a:p>
          <a:p>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Just as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purpose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of</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piano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maker</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is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not</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to</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offer</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pianist</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or</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compose</a:t>
            </a:r>
            <a:r>
              <a:rPr lang="es-BO" altLang="es-BO" dirty="0">
                <a:solidFill>
                  <a:prstClr val="black"/>
                </a:solidFill>
                <a:latin typeface="Calibri"/>
              </a:rPr>
              <a:t>r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latest</a:t>
            </a:r>
            <a:r>
              <a:rPr lang="es-BO" altLang="es-BO" dirty="0">
                <a:solidFill>
                  <a:prstClr val="black"/>
                </a:solidFill>
                <a:latin typeface="Calibri"/>
              </a:rPr>
              <a:t> </a:t>
            </a:r>
            <a:r>
              <a:rPr lang="es-BO" altLang="es-BO" dirty="0" err="1">
                <a:solidFill>
                  <a:prstClr val="black"/>
                </a:solidFill>
                <a:latin typeface="Calibri"/>
              </a:rPr>
              <a:t>trends</a:t>
            </a:r>
            <a:r>
              <a:rPr lang="es-BO" altLang="es-BO" dirty="0">
                <a:solidFill>
                  <a:prstClr val="black"/>
                </a:solidFill>
                <a:latin typeface="Calibri"/>
              </a:rPr>
              <a:t> in performance </a:t>
            </a:r>
            <a:r>
              <a:rPr lang="es-BO" altLang="es-BO" dirty="0" err="1">
                <a:solidFill>
                  <a:prstClr val="black"/>
                </a:solidFill>
                <a:latin typeface="Calibri"/>
              </a:rPr>
              <a:t>styles</a:t>
            </a:r>
            <a:r>
              <a:rPr lang="es-BO" altLang="es-BO" dirty="0">
                <a:solidFill>
                  <a:prstClr val="black"/>
                </a:solidFill>
                <a:latin typeface="Calibri"/>
              </a:rPr>
              <a:t> </a:t>
            </a:r>
            <a:r>
              <a:rPr lang="es-BO" altLang="es-BO" dirty="0" err="1">
                <a:solidFill>
                  <a:prstClr val="black"/>
                </a:solidFill>
                <a:latin typeface="Calibri"/>
              </a:rPr>
              <a:t>or</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most</a:t>
            </a:r>
            <a:r>
              <a:rPr lang="es-BO" altLang="es-BO" dirty="0">
                <a:solidFill>
                  <a:prstClr val="black"/>
                </a:solidFill>
                <a:latin typeface="Calibri"/>
              </a:rPr>
              <a:t> popular and </a:t>
            </a:r>
            <a:r>
              <a:rPr lang="es-BO" altLang="es-BO" dirty="0" err="1">
                <a:solidFill>
                  <a:prstClr val="black"/>
                </a:solidFill>
                <a:latin typeface="Calibri"/>
              </a:rPr>
              <a:t>beautiful</a:t>
            </a:r>
            <a:r>
              <a:rPr lang="es-BO" altLang="es-BO" dirty="0">
                <a:solidFill>
                  <a:prstClr val="black"/>
                </a:solidFill>
                <a:latin typeface="Calibri"/>
              </a:rPr>
              <a:t> </a:t>
            </a:r>
            <a:r>
              <a:rPr lang="es-BO" altLang="es-BO" dirty="0" err="1">
                <a:solidFill>
                  <a:prstClr val="black"/>
                </a:solidFill>
                <a:latin typeface="Calibri"/>
              </a:rPr>
              <a:t>compositions</a:t>
            </a:r>
            <a:r>
              <a:rPr lang="es-BO" altLang="es-BO" dirty="0">
                <a:solidFill>
                  <a:prstClr val="black"/>
                </a:solidFill>
                <a:latin typeface="Calibri"/>
              </a:rPr>
              <a:t>, </a:t>
            </a:r>
            <a:r>
              <a:rPr lang="es-BO" altLang="es-BO" dirty="0" err="1">
                <a:solidFill>
                  <a:prstClr val="black"/>
                </a:solidFill>
                <a:latin typeface="Calibri"/>
              </a:rPr>
              <a:t>but</a:t>
            </a:r>
            <a:r>
              <a:rPr lang="es-BO" altLang="es-BO" dirty="0">
                <a:solidFill>
                  <a:prstClr val="black"/>
                </a:solidFill>
                <a:latin typeface="Calibri"/>
              </a:rPr>
              <a:t>, </a:t>
            </a:r>
            <a:r>
              <a:rPr lang="es-BO" altLang="es-BO" dirty="0" err="1">
                <a:solidFill>
                  <a:prstClr val="black"/>
                </a:solidFill>
                <a:latin typeface="Calibri"/>
              </a:rPr>
              <a:t>rather</a:t>
            </a:r>
            <a:r>
              <a:rPr lang="es-BO" altLang="es-BO" dirty="0">
                <a:solidFill>
                  <a:prstClr val="black"/>
                </a:solidFill>
                <a:latin typeface="Calibri"/>
              </a:rPr>
              <a:t>, a </a:t>
            </a:r>
            <a:r>
              <a:rPr lang="es-BO" altLang="es-BO" dirty="0" err="1">
                <a:solidFill>
                  <a:prstClr val="black"/>
                </a:solidFill>
                <a:latin typeface="Calibri"/>
              </a:rPr>
              <a:t>long-lasting</a:t>
            </a:r>
            <a:r>
              <a:rPr lang="es-BO" altLang="es-BO" dirty="0">
                <a:solidFill>
                  <a:prstClr val="black"/>
                </a:solidFill>
                <a:latin typeface="Calibri"/>
              </a:rPr>
              <a:t> </a:t>
            </a:r>
            <a:r>
              <a:rPr lang="es-BO" altLang="es-BO" dirty="0" err="1">
                <a:solidFill>
                  <a:prstClr val="black"/>
                </a:solidFill>
                <a:latin typeface="Calibri"/>
              </a:rPr>
              <a:t>instrument</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can be </a:t>
            </a:r>
            <a:r>
              <a:rPr lang="es-BO" altLang="es-BO" dirty="0" err="1">
                <a:solidFill>
                  <a:prstClr val="black"/>
                </a:solidFill>
                <a:latin typeface="Calibri"/>
              </a:rPr>
              <a:t>used</a:t>
            </a:r>
            <a:r>
              <a:rPr lang="es-BO" altLang="es-BO" dirty="0">
                <a:solidFill>
                  <a:prstClr val="black"/>
                </a:solidFill>
                <a:latin typeface="Calibri"/>
              </a:rPr>
              <a:t> </a:t>
            </a:r>
            <a:r>
              <a:rPr lang="es-BO" altLang="es-BO" dirty="0" err="1">
                <a:solidFill>
                  <a:prstClr val="black"/>
                </a:solidFill>
                <a:latin typeface="Calibri"/>
              </a:rPr>
              <a:t>by</a:t>
            </a:r>
            <a:r>
              <a:rPr lang="es-BO" altLang="es-BO" dirty="0">
                <a:solidFill>
                  <a:prstClr val="black"/>
                </a:solidFill>
                <a:latin typeface="Calibri"/>
              </a:rPr>
              <a:t> </a:t>
            </a:r>
            <a:r>
              <a:rPr lang="es-BO" altLang="es-BO" dirty="0" err="1">
                <a:solidFill>
                  <a:prstClr val="black"/>
                </a:solidFill>
                <a:latin typeface="Calibri"/>
              </a:rPr>
              <a:t>multiple</a:t>
            </a:r>
            <a:r>
              <a:rPr lang="es-BO" altLang="es-BO" dirty="0">
                <a:solidFill>
                  <a:prstClr val="black"/>
                </a:solidFill>
                <a:latin typeface="Calibri"/>
              </a:rPr>
              <a:t> </a:t>
            </a:r>
            <a:r>
              <a:rPr lang="es-BO" altLang="es-BO" dirty="0" err="1">
                <a:solidFill>
                  <a:prstClr val="black"/>
                </a:solidFill>
                <a:latin typeface="Calibri"/>
              </a:rPr>
              <a:t>generations</a:t>
            </a:r>
            <a:r>
              <a:rPr lang="es-BO" altLang="es-BO" dirty="0">
                <a:solidFill>
                  <a:prstClr val="black"/>
                </a:solidFill>
                <a:latin typeface="Calibri"/>
              </a:rPr>
              <a:t> and </a:t>
            </a:r>
            <a:r>
              <a:rPr lang="es-BO" altLang="es-BO" dirty="0" err="1">
                <a:solidFill>
                  <a:prstClr val="black"/>
                </a:solidFill>
                <a:latin typeface="Calibri"/>
              </a:rPr>
              <a:t>that</a:t>
            </a:r>
            <a:r>
              <a:rPr lang="es-BO" altLang="es-BO" dirty="0">
                <a:solidFill>
                  <a:prstClr val="black"/>
                </a:solidFill>
                <a:latin typeface="Calibri"/>
              </a:rPr>
              <a:t> can be </a:t>
            </a:r>
            <a:r>
              <a:rPr lang="es-BO" altLang="es-BO" dirty="0" err="1">
                <a:solidFill>
                  <a:prstClr val="black"/>
                </a:solidFill>
                <a:latin typeface="Calibri"/>
              </a:rPr>
              <a:t>used</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transmit</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others</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high-quality</a:t>
            </a:r>
            <a:r>
              <a:rPr lang="es-BO" altLang="es-BO" dirty="0">
                <a:solidFill>
                  <a:prstClr val="black"/>
                </a:solidFill>
                <a:latin typeface="Calibri"/>
              </a:rPr>
              <a:t> </a:t>
            </a:r>
            <a:r>
              <a:rPr lang="es-BO" altLang="es-BO" dirty="0" err="1">
                <a:solidFill>
                  <a:prstClr val="black"/>
                </a:solidFill>
                <a:latin typeface="Calibri"/>
              </a:rPr>
              <a:t>sound</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best</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musical </a:t>
            </a:r>
            <a:r>
              <a:rPr lang="es-BO" altLang="es-BO" dirty="0" err="1">
                <a:solidFill>
                  <a:prstClr val="black"/>
                </a:solidFill>
                <a:latin typeface="Calibri"/>
              </a:rPr>
              <a:t>compositions</a:t>
            </a:r>
            <a:r>
              <a:rPr lang="es-BO" altLang="es-BO" dirty="0">
                <a:solidFill>
                  <a:prstClr val="black"/>
                </a:solidFill>
                <a:latin typeface="Calibri"/>
              </a:rPr>
              <a:t>, . . . so </a:t>
            </a:r>
            <a:r>
              <a:rPr lang="es-BO" altLang="es-BO" dirty="0" err="1">
                <a:solidFill>
                  <a:prstClr val="black"/>
                </a:solidFill>
                <a:latin typeface="Calibri"/>
              </a:rPr>
              <a:t>it</a:t>
            </a:r>
            <a:r>
              <a:rPr lang="es-BO" altLang="es-BO" dirty="0">
                <a:solidFill>
                  <a:prstClr val="black"/>
                </a:solidFill>
                <a:latin typeface="Calibri"/>
              </a:rPr>
              <a:t> </a:t>
            </a:r>
            <a:r>
              <a:rPr lang="es-BO" altLang="es-BO" dirty="0" err="1">
                <a:solidFill>
                  <a:prstClr val="black"/>
                </a:solidFill>
                <a:latin typeface="Calibri"/>
              </a:rPr>
              <a:t>is</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purpose</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WES </a:t>
            </a:r>
            <a:r>
              <a:rPr lang="es-BO" altLang="es-BO" dirty="0" err="1">
                <a:solidFill>
                  <a:prstClr val="black"/>
                </a:solidFill>
                <a:latin typeface="Calibri"/>
              </a:rPr>
              <a:t>is</a:t>
            </a:r>
            <a:r>
              <a:rPr lang="es-BO" altLang="es-BO" dirty="0">
                <a:solidFill>
                  <a:prstClr val="black"/>
                </a:solidFill>
                <a:latin typeface="Calibri"/>
              </a:rPr>
              <a:t> </a:t>
            </a:r>
            <a:r>
              <a:rPr lang="es-BO" altLang="es-BO" dirty="0" err="1">
                <a:solidFill>
                  <a:prstClr val="black"/>
                </a:solidFill>
                <a:latin typeface="Calibri"/>
              </a:rPr>
              <a:t>not</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offer</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most</a:t>
            </a:r>
            <a:r>
              <a:rPr lang="es-BO" altLang="es-BO" dirty="0">
                <a:solidFill>
                  <a:prstClr val="black"/>
                </a:solidFill>
                <a:latin typeface="Calibri"/>
              </a:rPr>
              <a:t> </a:t>
            </a:r>
            <a:r>
              <a:rPr lang="es-BO" altLang="es-BO" dirty="0" err="1">
                <a:solidFill>
                  <a:prstClr val="black"/>
                </a:solidFill>
                <a:latin typeface="Calibri"/>
              </a:rPr>
              <a:t>cutting-edge</a:t>
            </a:r>
            <a:r>
              <a:rPr lang="es-BO" altLang="es-BO" dirty="0">
                <a:solidFill>
                  <a:prstClr val="black"/>
                </a:solidFill>
                <a:latin typeface="Calibri"/>
              </a:rPr>
              <a:t> </a:t>
            </a:r>
            <a:r>
              <a:rPr lang="es-BO" altLang="es-BO" dirty="0" err="1">
                <a:solidFill>
                  <a:prstClr val="black"/>
                </a:solidFill>
                <a:latin typeface="Calibri"/>
              </a:rPr>
              <a:t>research</a:t>
            </a:r>
            <a:r>
              <a:rPr lang="es-BO" altLang="es-BO" dirty="0">
                <a:solidFill>
                  <a:prstClr val="black"/>
                </a:solidFill>
                <a:latin typeface="Calibri"/>
              </a:rPr>
              <a:t> </a:t>
            </a:r>
            <a:r>
              <a:rPr lang="es-BO" altLang="es-BO" dirty="0" err="1">
                <a:solidFill>
                  <a:prstClr val="black"/>
                </a:solidFill>
                <a:latin typeface="Calibri"/>
              </a:rPr>
              <a:t>on</a:t>
            </a:r>
            <a:r>
              <a:rPr lang="es-BO" altLang="es-BO" dirty="0">
                <a:solidFill>
                  <a:prstClr val="black"/>
                </a:solidFill>
                <a:latin typeface="Calibri"/>
              </a:rPr>
              <a:t> </a:t>
            </a:r>
            <a:r>
              <a:rPr lang="es-BO" altLang="es-BO" dirty="0" err="1">
                <a:solidFill>
                  <a:prstClr val="black"/>
                </a:solidFill>
                <a:latin typeface="Calibri"/>
              </a:rPr>
              <a:t>every</a:t>
            </a:r>
            <a:r>
              <a:rPr lang="es-BO" altLang="es-BO" dirty="0">
                <a:solidFill>
                  <a:prstClr val="black"/>
                </a:solidFill>
                <a:latin typeface="Calibri"/>
              </a:rPr>
              <a:t> </a:t>
            </a:r>
            <a:r>
              <a:rPr lang="es-BO" altLang="es-BO" dirty="0" err="1">
                <a:solidFill>
                  <a:prstClr val="black"/>
                </a:solidFill>
                <a:latin typeface="Calibri"/>
              </a:rPr>
              <a:t>aspect</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education</a:t>
            </a:r>
            <a:r>
              <a:rPr lang="es-BO" altLang="es-BO" dirty="0">
                <a:solidFill>
                  <a:prstClr val="black"/>
                </a:solidFill>
                <a:latin typeface="Calibri"/>
              </a:rPr>
              <a:t>, </a:t>
            </a:r>
            <a:r>
              <a:rPr lang="es-BO" altLang="es-BO" dirty="0" err="1">
                <a:solidFill>
                  <a:prstClr val="black"/>
                </a:solidFill>
                <a:latin typeface="Calibri"/>
              </a:rPr>
              <a:t>but</a:t>
            </a:r>
            <a:r>
              <a:rPr lang="es-BO" altLang="es-BO" dirty="0">
                <a:solidFill>
                  <a:prstClr val="black"/>
                </a:solidFill>
                <a:latin typeface="Calibri"/>
              </a:rPr>
              <a:t>, </a:t>
            </a:r>
            <a:r>
              <a:rPr lang="es-BO" altLang="es-BO" dirty="0" err="1">
                <a:solidFill>
                  <a:prstClr val="black"/>
                </a:solidFill>
                <a:latin typeface="Calibri"/>
              </a:rPr>
              <a:t>rather</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offer</a:t>
            </a:r>
            <a:r>
              <a:rPr lang="es-BO" altLang="es-BO" dirty="0">
                <a:solidFill>
                  <a:prstClr val="black"/>
                </a:solidFill>
                <a:latin typeface="Calibri"/>
              </a:rPr>
              <a:t> a </a:t>
            </a:r>
            <a:r>
              <a:rPr lang="es-BO" altLang="es-BO" dirty="0" err="1">
                <a:solidFill>
                  <a:prstClr val="black"/>
                </a:solidFill>
                <a:latin typeface="Calibri"/>
              </a:rPr>
              <a:t>long-lasting</a:t>
            </a:r>
            <a:r>
              <a:rPr lang="es-BO" altLang="es-BO" dirty="0">
                <a:solidFill>
                  <a:prstClr val="black"/>
                </a:solidFill>
                <a:latin typeface="Calibri"/>
              </a:rPr>
              <a:t> </a:t>
            </a:r>
            <a:r>
              <a:rPr lang="es-BO" altLang="es-BO" dirty="0" err="1">
                <a:solidFill>
                  <a:prstClr val="black"/>
                </a:solidFill>
                <a:latin typeface="Calibri"/>
              </a:rPr>
              <a:t>scheme</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thought</a:t>
            </a:r>
            <a:r>
              <a:rPr lang="es-BO" altLang="es-BO" dirty="0">
                <a:solidFill>
                  <a:prstClr val="black"/>
                </a:solidFill>
                <a:latin typeface="Calibri"/>
              </a:rPr>
              <a:t> and set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theories</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will</a:t>
            </a:r>
            <a:r>
              <a:rPr lang="es-BO" altLang="es-BO" dirty="0">
                <a:solidFill>
                  <a:prstClr val="black"/>
                </a:solidFill>
                <a:latin typeface="Calibri"/>
              </a:rPr>
              <a:t> </a:t>
            </a:r>
            <a:r>
              <a:rPr lang="es-BO" altLang="es-BO" dirty="0" err="1">
                <a:solidFill>
                  <a:prstClr val="black"/>
                </a:solidFill>
                <a:latin typeface="Calibri"/>
              </a:rPr>
              <a:t>enable</a:t>
            </a:r>
            <a:r>
              <a:rPr lang="es-BO" altLang="es-BO" dirty="0">
                <a:solidFill>
                  <a:prstClr val="black"/>
                </a:solidFill>
                <a:latin typeface="Calibri"/>
              </a:rPr>
              <a:t> </a:t>
            </a:r>
            <a:r>
              <a:rPr lang="es-BO" altLang="es-BO" dirty="0" err="1">
                <a:solidFill>
                  <a:prstClr val="black"/>
                </a:solidFill>
                <a:latin typeface="Calibri"/>
              </a:rPr>
              <a:t>multiple</a:t>
            </a:r>
            <a:r>
              <a:rPr lang="es-BO" altLang="es-BO" dirty="0">
                <a:solidFill>
                  <a:prstClr val="black"/>
                </a:solidFill>
                <a:latin typeface="Calibri"/>
              </a:rPr>
              <a:t> </a:t>
            </a:r>
            <a:r>
              <a:rPr lang="es-BO" altLang="es-BO" dirty="0" err="1">
                <a:solidFill>
                  <a:prstClr val="black"/>
                </a:solidFill>
                <a:latin typeface="Calibri"/>
              </a:rPr>
              <a:t>generations</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educationists</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créate and </a:t>
            </a:r>
            <a:r>
              <a:rPr lang="es-BO" altLang="es-BO" dirty="0" err="1">
                <a:solidFill>
                  <a:prstClr val="black"/>
                </a:solidFill>
                <a:latin typeface="Calibri"/>
              </a:rPr>
              <a:t>organize</a:t>
            </a:r>
            <a:r>
              <a:rPr lang="es-BO" altLang="es-BO" dirty="0">
                <a:solidFill>
                  <a:prstClr val="black"/>
                </a:solidFill>
                <a:latin typeface="Calibri"/>
              </a:rPr>
              <a:t> </a:t>
            </a:r>
            <a:r>
              <a:rPr lang="es-BO" altLang="es-BO" dirty="0" err="1">
                <a:solidFill>
                  <a:prstClr val="black"/>
                </a:solidFill>
                <a:latin typeface="Calibri"/>
              </a:rPr>
              <a:t>educational</a:t>
            </a:r>
            <a:r>
              <a:rPr lang="es-BO" altLang="es-BO" dirty="0">
                <a:solidFill>
                  <a:prstClr val="black"/>
                </a:solidFill>
                <a:latin typeface="Calibri"/>
              </a:rPr>
              <a:t> </a:t>
            </a:r>
            <a:r>
              <a:rPr lang="es-BO" altLang="es-BO" dirty="0" err="1">
                <a:solidFill>
                  <a:prstClr val="black"/>
                </a:solidFill>
                <a:latin typeface="Calibri"/>
              </a:rPr>
              <a:t>programs</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will</a:t>
            </a:r>
            <a:r>
              <a:rPr lang="es-BO" altLang="es-BO" dirty="0">
                <a:solidFill>
                  <a:prstClr val="black"/>
                </a:solidFill>
                <a:latin typeface="Calibri"/>
              </a:rPr>
              <a:t> </a:t>
            </a:r>
            <a:r>
              <a:rPr lang="es-BO" altLang="es-BO" dirty="0" err="1">
                <a:solidFill>
                  <a:prstClr val="black"/>
                </a:solidFill>
                <a:latin typeface="Calibri"/>
              </a:rPr>
              <a:t>have</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qualities</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beauty</a:t>
            </a:r>
            <a:r>
              <a:rPr lang="es-BO" altLang="es-BO" dirty="0">
                <a:solidFill>
                  <a:prstClr val="black"/>
                </a:solidFill>
                <a:latin typeface="Calibri"/>
              </a:rPr>
              <a:t>—balance, </a:t>
            </a:r>
            <a:r>
              <a:rPr lang="es-BO" altLang="es-BO" dirty="0" err="1">
                <a:solidFill>
                  <a:prstClr val="black"/>
                </a:solidFill>
                <a:latin typeface="Calibri"/>
              </a:rPr>
              <a:t>order</a:t>
            </a:r>
            <a:r>
              <a:rPr lang="es-BO" altLang="es-BO" dirty="0">
                <a:solidFill>
                  <a:prstClr val="black"/>
                </a:solidFill>
                <a:latin typeface="Calibri"/>
              </a:rPr>
              <a:t>, </a:t>
            </a:r>
            <a:r>
              <a:rPr lang="es-BO" altLang="es-BO" dirty="0" err="1">
                <a:solidFill>
                  <a:prstClr val="black"/>
                </a:solidFill>
                <a:latin typeface="Calibri"/>
              </a:rPr>
              <a:t>unity</a:t>
            </a:r>
            <a:r>
              <a:rPr lang="es-BO" altLang="es-BO" dirty="0">
                <a:solidFill>
                  <a:prstClr val="black"/>
                </a:solidFill>
                <a:latin typeface="Calibri"/>
              </a:rPr>
              <a:t>, </a:t>
            </a:r>
            <a:r>
              <a:rPr lang="es-BO" altLang="es-BO" dirty="0" err="1">
                <a:solidFill>
                  <a:prstClr val="black"/>
                </a:solidFill>
                <a:latin typeface="Calibri"/>
              </a:rPr>
              <a:t>contrast</a:t>
            </a:r>
            <a:r>
              <a:rPr lang="es-BO" altLang="es-BO" dirty="0">
                <a:solidFill>
                  <a:prstClr val="black"/>
                </a:solidFill>
                <a:latin typeface="Calibri"/>
              </a:rPr>
              <a:t>, and </a:t>
            </a:r>
            <a:r>
              <a:rPr lang="es-BO" altLang="es-BO" dirty="0" err="1">
                <a:solidFill>
                  <a:prstClr val="black"/>
                </a:solidFill>
                <a:latin typeface="Calibri"/>
              </a:rPr>
              <a:t>harmony</a:t>
            </a:r>
            <a:r>
              <a:rPr lang="es-BO" altLang="es-BO" dirty="0">
                <a:solidFill>
                  <a:prstClr val="black"/>
                </a:solidFill>
                <a:latin typeface="Calibri"/>
              </a:rPr>
              <a:t>; </a:t>
            </a:r>
            <a:r>
              <a:rPr lang="es-BO" altLang="es-BO" dirty="0" err="1">
                <a:solidFill>
                  <a:prstClr val="black"/>
                </a:solidFill>
                <a:latin typeface="Calibri"/>
              </a:rPr>
              <a:t>educational</a:t>
            </a:r>
            <a:r>
              <a:rPr lang="es-BO" altLang="es-BO" dirty="0">
                <a:solidFill>
                  <a:prstClr val="black"/>
                </a:solidFill>
                <a:latin typeface="Calibri"/>
              </a:rPr>
              <a:t> </a:t>
            </a:r>
            <a:r>
              <a:rPr lang="es-BO" altLang="es-BO" dirty="0" err="1">
                <a:solidFill>
                  <a:prstClr val="black"/>
                </a:solidFill>
                <a:latin typeface="Calibri"/>
              </a:rPr>
              <a:t>programs</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will</a:t>
            </a:r>
            <a:r>
              <a:rPr lang="es-BO" altLang="es-BO" dirty="0">
                <a:solidFill>
                  <a:prstClr val="black"/>
                </a:solidFill>
                <a:latin typeface="Calibri"/>
              </a:rPr>
              <a:t> be </a:t>
            </a:r>
            <a:r>
              <a:rPr lang="es-BO" altLang="es-BO" dirty="0" err="1">
                <a:solidFill>
                  <a:prstClr val="black"/>
                </a:solidFill>
                <a:latin typeface="Calibri"/>
              </a:rPr>
              <a:t>able</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incorporate</a:t>
            </a:r>
            <a:r>
              <a:rPr lang="es-BO" altLang="es-BO" dirty="0">
                <a:solidFill>
                  <a:prstClr val="black"/>
                </a:solidFill>
                <a:latin typeface="Calibri"/>
              </a:rPr>
              <a:t> </a:t>
            </a:r>
            <a:r>
              <a:rPr lang="es-BO" altLang="es-BO" dirty="0" err="1">
                <a:solidFill>
                  <a:prstClr val="black"/>
                </a:solidFill>
                <a:latin typeface="Calibri"/>
              </a:rPr>
              <a:t>leading-edge</a:t>
            </a:r>
            <a:r>
              <a:rPr lang="es-BO" altLang="es-BO" dirty="0">
                <a:solidFill>
                  <a:prstClr val="black"/>
                </a:solidFill>
                <a:latin typeface="Calibri"/>
              </a:rPr>
              <a:t> </a:t>
            </a:r>
            <a:r>
              <a:rPr lang="es-BO" altLang="es-BO" dirty="0" err="1">
                <a:solidFill>
                  <a:prstClr val="black"/>
                </a:solidFill>
                <a:latin typeface="Calibri"/>
              </a:rPr>
              <a:t>innovations</a:t>
            </a:r>
            <a:r>
              <a:rPr lang="es-BO" altLang="es-BO" dirty="0">
                <a:solidFill>
                  <a:prstClr val="black"/>
                </a:solidFill>
                <a:latin typeface="Calibri"/>
              </a:rPr>
              <a:t> and </a:t>
            </a:r>
            <a:r>
              <a:rPr lang="es-BO" altLang="es-BO" dirty="0" err="1">
                <a:solidFill>
                  <a:prstClr val="black"/>
                </a:solidFill>
                <a:latin typeface="Calibri"/>
              </a:rPr>
              <a:t>research</a:t>
            </a:r>
            <a:r>
              <a:rPr lang="es-BO" altLang="es-BO" dirty="0">
                <a:solidFill>
                  <a:prstClr val="black"/>
                </a:solidFill>
                <a:latin typeface="Calibri"/>
              </a:rPr>
              <a:t> in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field</a:t>
            </a:r>
            <a:r>
              <a:rPr lang="es-BO" altLang="es-BO" dirty="0">
                <a:solidFill>
                  <a:prstClr val="black"/>
                </a:solidFill>
                <a:latin typeface="Calibri"/>
              </a:rPr>
              <a:t>. Just as musical </a:t>
            </a:r>
            <a:r>
              <a:rPr lang="es-BO" altLang="es-BO" dirty="0" err="1">
                <a:solidFill>
                  <a:prstClr val="black"/>
                </a:solidFill>
                <a:latin typeface="Calibri"/>
              </a:rPr>
              <a:t>compositions</a:t>
            </a:r>
            <a:r>
              <a:rPr lang="es-BO" altLang="es-BO" dirty="0">
                <a:solidFill>
                  <a:prstClr val="black"/>
                </a:solidFill>
                <a:latin typeface="Calibri"/>
              </a:rPr>
              <a:t> and </a:t>
            </a:r>
            <a:r>
              <a:rPr lang="es-BO" altLang="es-BO" dirty="0" err="1">
                <a:solidFill>
                  <a:prstClr val="black"/>
                </a:solidFill>
                <a:latin typeface="Calibri"/>
              </a:rPr>
              <a:t>songs</a:t>
            </a:r>
            <a:r>
              <a:rPr lang="es-BO" altLang="es-BO" dirty="0">
                <a:solidFill>
                  <a:prstClr val="black"/>
                </a:solidFill>
                <a:latin typeface="Calibri"/>
              </a:rPr>
              <a:t> are </a:t>
            </a:r>
            <a:r>
              <a:rPr lang="es-BO" altLang="es-BO" dirty="0" err="1">
                <a:solidFill>
                  <a:prstClr val="black"/>
                </a:solidFill>
                <a:latin typeface="Calibri"/>
              </a:rPr>
              <a:t>continuously</a:t>
            </a:r>
            <a:r>
              <a:rPr lang="es-BO" altLang="es-BO" dirty="0">
                <a:solidFill>
                  <a:prstClr val="black"/>
                </a:solidFill>
                <a:latin typeface="Calibri"/>
              </a:rPr>
              <a:t> </a:t>
            </a:r>
            <a:r>
              <a:rPr lang="es-BO" altLang="es-BO" dirty="0" err="1">
                <a:solidFill>
                  <a:prstClr val="black"/>
                </a:solidFill>
                <a:latin typeface="Calibri"/>
              </a:rPr>
              <a:t>being</a:t>
            </a:r>
            <a:r>
              <a:rPr lang="es-BO" altLang="es-BO" dirty="0">
                <a:solidFill>
                  <a:prstClr val="black"/>
                </a:solidFill>
                <a:latin typeface="Calibri"/>
              </a:rPr>
              <a:t> </a:t>
            </a:r>
            <a:r>
              <a:rPr lang="es-BO" altLang="es-BO" dirty="0" err="1">
                <a:solidFill>
                  <a:prstClr val="black"/>
                </a:solidFill>
                <a:latin typeface="Calibri"/>
              </a:rPr>
              <a:t>produced</a:t>
            </a:r>
            <a:r>
              <a:rPr lang="es-BO" altLang="es-BO" dirty="0">
                <a:solidFill>
                  <a:prstClr val="black"/>
                </a:solidFill>
                <a:latin typeface="Calibri"/>
              </a:rPr>
              <a:t> and music </a:t>
            </a:r>
            <a:r>
              <a:rPr lang="es-BO" altLang="es-BO" dirty="0" err="1">
                <a:solidFill>
                  <a:prstClr val="black"/>
                </a:solidFill>
                <a:latin typeface="Calibri"/>
              </a:rPr>
              <a:t>is</a:t>
            </a:r>
            <a:r>
              <a:rPr lang="es-BO" altLang="es-BO" dirty="0">
                <a:solidFill>
                  <a:prstClr val="black"/>
                </a:solidFill>
                <a:latin typeface="Calibri"/>
              </a:rPr>
              <a:t> </a:t>
            </a:r>
            <a:r>
              <a:rPr lang="es-BO" altLang="es-BO" dirty="0" err="1">
                <a:solidFill>
                  <a:prstClr val="black"/>
                </a:solidFill>
                <a:latin typeface="Calibri"/>
              </a:rPr>
              <a:t>constantly</a:t>
            </a:r>
            <a:r>
              <a:rPr lang="es-BO" altLang="es-BO" dirty="0">
                <a:solidFill>
                  <a:prstClr val="black"/>
                </a:solidFill>
                <a:latin typeface="Calibri"/>
              </a:rPr>
              <a:t> </a:t>
            </a:r>
            <a:r>
              <a:rPr lang="es-BO" altLang="es-BO" dirty="0" err="1">
                <a:solidFill>
                  <a:prstClr val="black"/>
                </a:solidFill>
                <a:latin typeface="Calibri"/>
              </a:rPr>
              <a:t>evolving</a:t>
            </a:r>
            <a:r>
              <a:rPr lang="es-BO" altLang="es-BO" dirty="0">
                <a:solidFill>
                  <a:prstClr val="black"/>
                </a:solidFill>
                <a:latin typeface="Calibri"/>
              </a:rPr>
              <a:t>, so </a:t>
            </a:r>
            <a:r>
              <a:rPr lang="es-BO" altLang="es-BO" dirty="0" err="1">
                <a:solidFill>
                  <a:prstClr val="black"/>
                </a:solidFill>
                <a:latin typeface="Calibri"/>
              </a:rPr>
              <a:t>will</a:t>
            </a:r>
            <a:r>
              <a:rPr lang="es-BO" altLang="es-BO" dirty="0">
                <a:solidFill>
                  <a:prstClr val="black"/>
                </a:solidFill>
                <a:latin typeface="Calibri"/>
              </a:rPr>
              <a:t> </a:t>
            </a:r>
            <a:r>
              <a:rPr lang="es-BO" altLang="es-BO" dirty="0" err="1">
                <a:solidFill>
                  <a:prstClr val="black"/>
                </a:solidFill>
                <a:latin typeface="Calibri"/>
              </a:rPr>
              <a:t>knowledge</a:t>
            </a:r>
            <a:r>
              <a:rPr lang="es-BO" altLang="es-BO" dirty="0">
                <a:solidFill>
                  <a:prstClr val="black"/>
                </a:solidFill>
                <a:latin typeface="Calibri"/>
              </a:rPr>
              <a:t>, praxis, and </a:t>
            </a:r>
            <a:r>
              <a:rPr lang="es-BO" altLang="es-BO" dirty="0" err="1">
                <a:solidFill>
                  <a:prstClr val="black"/>
                </a:solidFill>
                <a:latin typeface="Calibri"/>
              </a:rPr>
              <a:t>approaches</a:t>
            </a:r>
            <a:r>
              <a:rPr lang="es-BO" altLang="es-BO" dirty="0">
                <a:solidFill>
                  <a:prstClr val="black"/>
                </a:solidFill>
                <a:latin typeface="Calibri"/>
              </a:rPr>
              <a:t> </a:t>
            </a:r>
            <a:r>
              <a:rPr lang="es-BO" altLang="es-BO" dirty="0" err="1">
                <a:solidFill>
                  <a:prstClr val="black"/>
                </a:solidFill>
                <a:latin typeface="Calibri"/>
              </a:rPr>
              <a:t>evolve</a:t>
            </a:r>
            <a:r>
              <a:rPr lang="es-BO" altLang="es-BO" dirty="0">
                <a:solidFill>
                  <a:prstClr val="black"/>
                </a:solidFill>
                <a:latin typeface="Calibri"/>
              </a:rPr>
              <a:t> in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field</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education</a:t>
            </a:r>
            <a:r>
              <a:rPr lang="es-BO" altLang="es-BO" dirty="0">
                <a:solidFill>
                  <a:prstClr val="black"/>
                </a:solidFill>
                <a:latin typeface="Calibri"/>
              </a:rPr>
              <a:t>. </a:t>
            </a:r>
            <a:r>
              <a:rPr lang="es-BO" altLang="es-BO" dirty="0" err="1">
                <a:solidFill>
                  <a:prstClr val="black"/>
                </a:solidFill>
                <a:latin typeface="Calibri"/>
              </a:rPr>
              <a:t>Regarding</a:t>
            </a:r>
            <a:r>
              <a:rPr lang="es-BO" altLang="es-BO" dirty="0">
                <a:solidFill>
                  <a:prstClr val="black"/>
                </a:solidFill>
                <a:latin typeface="Calibri"/>
              </a:rPr>
              <a:t> general </a:t>
            </a:r>
            <a:r>
              <a:rPr lang="es-BO" altLang="es-BO" dirty="0" err="1">
                <a:solidFill>
                  <a:prstClr val="black"/>
                </a:solidFill>
                <a:latin typeface="Calibri"/>
              </a:rPr>
              <a:t>knowledge</a:t>
            </a:r>
            <a:r>
              <a:rPr lang="es-BO" altLang="es-BO" dirty="0">
                <a:solidFill>
                  <a:prstClr val="black"/>
                </a:solidFill>
                <a:latin typeface="Calibri"/>
              </a:rPr>
              <a:t>, </a:t>
            </a:r>
            <a:r>
              <a:rPr lang="es-BO" altLang="es-BO" dirty="0" err="1">
                <a:solidFill>
                  <a:prstClr val="black"/>
                </a:solidFill>
                <a:latin typeface="Calibri"/>
              </a:rPr>
              <a:t>it</a:t>
            </a:r>
            <a:r>
              <a:rPr lang="es-BO" altLang="es-BO" dirty="0">
                <a:solidFill>
                  <a:prstClr val="black"/>
                </a:solidFill>
                <a:latin typeface="Calibri"/>
              </a:rPr>
              <a:t> has </a:t>
            </a:r>
            <a:r>
              <a:rPr lang="es-BO" altLang="es-BO" dirty="0" err="1">
                <a:solidFill>
                  <a:prstClr val="black"/>
                </a:solidFill>
                <a:latin typeface="Calibri"/>
              </a:rPr>
              <a:t>been</a:t>
            </a:r>
            <a:r>
              <a:rPr lang="es-BO" altLang="es-BO" dirty="0">
                <a:solidFill>
                  <a:prstClr val="black"/>
                </a:solidFill>
                <a:latin typeface="Calibri"/>
              </a:rPr>
              <a:t> </a:t>
            </a:r>
            <a:r>
              <a:rPr lang="es-BO" altLang="es-BO" dirty="0" err="1">
                <a:solidFill>
                  <a:prstClr val="black"/>
                </a:solidFill>
                <a:latin typeface="Calibri"/>
              </a:rPr>
              <a:t>estimated</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in 1900, </a:t>
            </a:r>
            <a:r>
              <a:rPr lang="es-BO" altLang="es-BO" dirty="0" err="1">
                <a:solidFill>
                  <a:prstClr val="black"/>
                </a:solidFill>
                <a:latin typeface="Calibri"/>
              </a:rPr>
              <a:t>it</a:t>
            </a:r>
            <a:r>
              <a:rPr lang="es-BO" altLang="es-BO" dirty="0">
                <a:solidFill>
                  <a:prstClr val="black"/>
                </a:solidFill>
                <a:latin typeface="Calibri"/>
              </a:rPr>
              <a:t> </a:t>
            </a:r>
            <a:r>
              <a:rPr lang="es-BO" altLang="es-BO" dirty="0" err="1">
                <a:solidFill>
                  <a:prstClr val="black"/>
                </a:solidFill>
                <a:latin typeface="Calibri"/>
              </a:rPr>
              <a:t>was</a:t>
            </a:r>
            <a:r>
              <a:rPr lang="es-BO" altLang="es-BO" dirty="0">
                <a:solidFill>
                  <a:prstClr val="black"/>
                </a:solidFill>
                <a:latin typeface="Calibri"/>
              </a:rPr>
              <a:t> </a:t>
            </a:r>
            <a:r>
              <a:rPr lang="es-BO" altLang="es-BO" dirty="0" err="1">
                <a:solidFill>
                  <a:prstClr val="black"/>
                </a:solidFill>
                <a:latin typeface="Calibri"/>
              </a:rPr>
              <a:t>doubling</a:t>
            </a:r>
            <a:r>
              <a:rPr lang="es-BO" altLang="es-BO" dirty="0">
                <a:solidFill>
                  <a:prstClr val="black"/>
                </a:solidFill>
                <a:latin typeface="Calibri"/>
              </a:rPr>
              <a:t> </a:t>
            </a:r>
            <a:r>
              <a:rPr lang="es-BO" altLang="es-BO" dirty="0" err="1">
                <a:solidFill>
                  <a:prstClr val="black"/>
                </a:solidFill>
                <a:latin typeface="Calibri"/>
              </a:rPr>
              <a:t>every</a:t>
            </a:r>
            <a:r>
              <a:rPr lang="es-BO" altLang="es-BO" dirty="0">
                <a:solidFill>
                  <a:prstClr val="black"/>
                </a:solidFill>
                <a:latin typeface="Calibri"/>
              </a:rPr>
              <a:t> </a:t>
            </a:r>
            <a:r>
              <a:rPr lang="es-BO" altLang="es-BO" dirty="0" err="1">
                <a:solidFill>
                  <a:prstClr val="black"/>
                </a:solidFill>
                <a:latin typeface="Calibri"/>
              </a:rPr>
              <a:t>century</a:t>
            </a:r>
            <a:r>
              <a:rPr lang="es-BO" altLang="es-BO" dirty="0">
                <a:solidFill>
                  <a:prstClr val="black"/>
                </a:solidFill>
                <a:latin typeface="Calibri"/>
              </a:rPr>
              <a:t>; in </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1945: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every</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25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years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in 1981: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every</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8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years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in 2023: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estimates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range</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from</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13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months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to</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every</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12 </a:t>
            </a:r>
            <a:r>
              <a:rPr kumimoji="0" lang="es-BO" altLang="es-BO" sz="1200" b="0" i="0" u="none" strike="noStrike" kern="1200" cap="none" spc="0" normalizeH="0" baseline="0" noProof="0" dirty="0" err="1">
                <a:ln>
                  <a:noFill/>
                </a:ln>
                <a:solidFill>
                  <a:prstClr val="black"/>
                </a:solidFill>
                <a:effectLst/>
                <a:uLnTx/>
                <a:uFillTx/>
                <a:latin typeface="Calibri"/>
                <a:ea typeface="+mn-ea"/>
                <a:cs typeface="+mn-cs"/>
              </a:rPr>
              <a:t>hours</a:t>
            </a:r>
            <a:r>
              <a:rPr kumimoji="0" lang="es-BO" altLang="es-BO" sz="1200" b="0" i="0" u="none" strike="noStrike" kern="1200" cap="none" spc="0" normalizeH="0" baseline="0" noProof="0" dirty="0">
                <a:ln>
                  <a:noFill/>
                </a:ln>
                <a:solidFill>
                  <a:prstClr val="black"/>
                </a:solidFill>
                <a:effectLst/>
                <a:uLnTx/>
                <a:uFillTx/>
                <a:latin typeface="Calibri"/>
                <a:ea typeface="+mn-ea"/>
                <a:cs typeface="+mn-cs"/>
              </a:rPr>
              <a:t>. </a:t>
            </a:r>
            <a:r>
              <a:rPr lang="es-BO" altLang="es-BO" dirty="0" err="1">
                <a:solidFill>
                  <a:prstClr val="black"/>
                </a:solidFill>
                <a:latin typeface="Calibri"/>
              </a:rPr>
              <a:t>This</a:t>
            </a:r>
            <a:r>
              <a:rPr lang="es-BO" altLang="es-BO" dirty="0">
                <a:solidFill>
                  <a:prstClr val="black"/>
                </a:solidFill>
                <a:latin typeface="Calibri"/>
              </a:rPr>
              <a:t> </a:t>
            </a:r>
            <a:r>
              <a:rPr lang="es-BO" altLang="es-BO" dirty="0" err="1">
                <a:solidFill>
                  <a:prstClr val="black"/>
                </a:solidFill>
                <a:latin typeface="Calibri"/>
              </a:rPr>
              <a:t>is</a:t>
            </a:r>
            <a:r>
              <a:rPr lang="es-BO" altLang="es-BO" dirty="0">
                <a:solidFill>
                  <a:prstClr val="black"/>
                </a:solidFill>
                <a:latin typeface="Calibri"/>
              </a:rPr>
              <a:t> a </a:t>
            </a:r>
            <a:r>
              <a:rPr lang="es-BO" altLang="es-BO" dirty="0" err="1">
                <a:solidFill>
                  <a:prstClr val="black"/>
                </a:solidFill>
                <a:latin typeface="Calibri"/>
              </a:rPr>
              <a:t>major</a:t>
            </a:r>
            <a:r>
              <a:rPr lang="es-BO" altLang="es-BO" dirty="0">
                <a:solidFill>
                  <a:prstClr val="black"/>
                </a:solidFill>
                <a:latin typeface="Calibri"/>
              </a:rPr>
              <a:t> </a:t>
            </a:r>
            <a:r>
              <a:rPr lang="es-BO" altLang="es-BO" dirty="0" err="1">
                <a:solidFill>
                  <a:prstClr val="black"/>
                </a:solidFill>
                <a:latin typeface="Calibri"/>
              </a:rPr>
              <a:t>challenge</a:t>
            </a:r>
            <a:r>
              <a:rPr lang="es-BO" altLang="es-BO" dirty="0">
                <a:solidFill>
                  <a:prstClr val="black"/>
                </a:solidFill>
                <a:latin typeface="Calibri"/>
              </a:rPr>
              <a:t> </a:t>
            </a:r>
            <a:r>
              <a:rPr lang="es-BO" altLang="es-BO" dirty="0" err="1">
                <a:solidFill>
                  <a:prstClr val="black"/>
                </a:solidFill>
                <a:latin typeface="Calibri"/>
              </a:rPr>
              <a:t>for</a:t>
            </a:r>
            <a:r>
              <a:rPr lang="es-BO" altLang="es-BO" dirty="0">
                <a:solidFill>
                  <a:prstClr val="black"/>
                </a:solidFill>
                <a:latin typeface="Calibri"/>
              </a:rPr>
              <a:t> </a:t>
            </a:r>
            <a:r>
              <a:rPr lang="es-BO" altLang="es-BO" dirty="0" err="1">
                <a:solidFill>
                  <a:prstClr val="black"/>
                </a:solidFill>
                <a:latin typeface="Calibri"/>
              </a:rPr>
              <a:t>education</a:t>
            </a:r>
            <a:r>
              <a:rPr lang="es-BO" altLang="es-BO" dirty="0">
                <a:solidFill>
                  <a:prstClr val="black"/>
                </a:solidFill>
                <a:latin typeface="Calibri"/>
              </a:rPr>
              <a:t>, </a:t>
            </a:r>
            <a:r>
              <a:rPr lang="es-BO" altLang="es-BO" dirty="0" err="1">
                <a:solidFill>
                  <a:prstClr val="black"/>
                </a:solidFill>
                <a:latin typeface="Calibri"/>
              </a:rPr>
              <a:t>especially</a:t>
            </a:r>
            <a:r>
              <a:rPr lang="es-BO" altLang="es-BO" dirty="0">
                <a:solidFill>
                  <a:prstClr val="black"/>
                </a:solidFill>
                <a:latin typeface="Calibri"/>
              </a:rPr>
              <a:t> </a:t>
            </a:r>
            <a:r>
              <a:rPr lang="es-BO" altLang="es-BO" dirty="0" err="1">
                <a:solidFill>
                  <a:prstClr val="black"/>
                </a:solidFill>
                <a:latin typeface="Calibri"/>
              </a:rPr>
              <a:t>for</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design</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content</a:t>
            </a:r>
            <a:r>
              <a:rPr lang="es-BO" altLang="es-BO" dirty="0">
                <a:solidFill>
                  <a:prstClr val="black"/>
                </a:solidFill>
                <a:latin typeface="Calibri"/>
              </a:rPr>
              <a:t> </a:t>
            </a:r>
            <a:r>
              <a:rPr lang="es-BO" altLang="es-BO" dirty="0" err="1">
                <a:solidFill>
                  <a:prstClr val="black"/>
                </a:solidFill>
                <a:latin typeface="Calibri"/>
              </a:rPr>
              <a:t>curriculum</a:t>
            </a:r>
            <a:r>
              <a:rPr lang="es-BO" altLang="es-BO" dirty="0">
                <a:solidFill>
                  <a:prstClr val="black"/>
                </a:solidFill>
                <a:latin typeface="Calibri"/>
              </a:rPr>
              <a:t> </a:t>
            </a:r>
            <a:r>
              <a:rPr lang="es-BO" altLang="es-BO" dirty="0" err="1">
                <a:solidFill>
                  <a:prstClr val="black"/>
                </a:solidFill>
                <a:latin typeface="Calibri"/>
              </a:rPr>
              <a:t>which</a:t>
            </a:r>
            <a:r>
              <a:rPr lang="es-BO" altLang="es-BO" dirty="0">
                <a:solidFill>
                  <a:prstClr val="black"/>
                </a:solidFill>
                <a:latin typeface="Calibri"/>
              </a:rPr>
              <a:t> </a:t>
            </a:r>
            <a:r>
              <a:rPr lang="es-BO" altLang="es-BO" dirty="0" err="1">
                <a:solidFill>
                  <a:prstClr val="black"/>
                </a:solidFill>
                <a:latin typeface="Calibri"/>
              </a:rPr>
              <a:t>needs</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contain</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selection</a:t>
            </a:r>
            <a:r>
              <a:rPr lang="es-BO" altLang="es-BO" dirty="0">
                <a:solidFill>
                  <a:prstClr val="black"/>
                </a:solidFill>
                <a:latin typeface="Calibri"/>
              </a:rPr>
              <a:t> </a:t>
            </a:r>
            <a:r>
              <a:rPr lang="es-BO" altLang="es-BO" dirty="0" err="1">
                <a:solidFill>
                  <a:prstClr val="black"/>
                </a:solidFill>
                <a:latin typeface="Calibri"/>
              </a:rPr>
              <a:t>of</a:t>
            </a:r>
            <a:r>
              <a:rPr lang="es-BO" altLang="es-BO" dirty="0">
                <a:solidFill>
                  <a:prstClr val="black"/>
                </a:solidFill>
                <a:latin typeface="Calibri"/>
              </a:rPr>
              <a:t> </a:t>
            </a:r>
            <a:r>
              <a:rPr lang="es-BO" altLang="es-BO" dirty="0" err="1">
                <a:solidFill>
                  <a:prstClr val="black"/>
                </a:solidFill>
                <a:latin typeface="Calibri"/>
              </a:rPr>
              <a:t>knowledge</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wise</a:t>
            </a:r>
            <a:r>
              <a:rPr lang="es-BO" altLang="es-BO" dirty="0">
                <a:solidFill>
                  <a:prstClr val="black"/>
                </a:solidFill>
                <a:latin typeface="Calibri"/>
              </a:rPr>
              <a:t> </a:t>
            </a:r>
            <a:r>
              <a:rPr lang="es-BO" altLang="es-BO" dirty="0" err="1">
                <a:solidFill>
                  <a:prstClr val="black"/>
                </a:solidFill>
                <a:latin typeface="Calibri"/>
              </a:rPr>
              <a:t>educators</a:t>
            </a:r>
            <a:r>
              <a:rPr lang="es-BO" altLang="es-BO" dirty="0">
                <a:solidFill>
                  <a:prstClr val="black"/>
                </a:solidFill>
                <a:latin typeface="Calibri"/>
              </a:rPr>
              <a:t> </a:t>
            </a:r>
            <a:r>
              <a:rPr lang="es-BO" altLang="es-BO" dirty="0" err="1">
                <a:solidFill>
                  <a:prstClr val="black"/>
                </a:solidFill>
                <a:latin typeface="Calibri"/>
              </a:rPr>
              <a:t>believe</a:t>
            </a:r>
            <a:r>
              <a:rPr lang="es-BO" altLang="es-BO" dirty="0">
                <a:solidFill>
                  <a:prstClr val="black"/>
                </a:solidFill>
                <a:latin typeface="Calibri"/>
              </a:rPr>
              <a:t> </a:t>
            </a:r>
            <a:r>
              <a:rPr lang="es-BO" altLang="es-BO" dirty="0" err="1">
                <a:solidFill>
                  <a:prstClr val="black"/>
                </a:solidFill>
                <a:latin typeface="Calibri"/>
              </a:rPr>
              <a:t>that</a:t>
            </a:r>
            <a:r>
              <a:rPr lang="es-BO" altLang="es-BO" dirty="0">
                <a:solidFill>
                  <a:prstClr val="black"/>
                </a:solidFill>
                <a:latin typeface="Calibri"/>
              </a:rPr>
              <a:t> </a:t>
            </a:r>
            <a:r>
              <a:rPr lang="es-BO" altLang="es-BO" dirty="0" err="1">
                <a:solidFill>
                  <a:prstClr val="black"/>
                </a:solidFill>
                <a:latin typeface="Calibri"/>
              </a:rPr>
              <a:t>students</a:t>
            </a:r>
            <a:r>
              <a:rPr lang="es-BO" altLang="es-BO" dirty="0">
                <a:solidFill>
                  <a:prstClr val="black"/>
                </a:solidFill>
                <a:latin typeface="Calibri"/>
              </a:rPr>
              <a:t> </a:t>
            </a:r>
            <a:r>
              <a:rPr lang="es-BO" altLang="es-BO" dirty="0" err="1">
                <a:solidFill>
                  <a:prstClr val="black"/>
                </a:solidFill>
                <a:latin typeface="Calibri"/>
              </a:rPr>
              <a:t>should</a:t>
            </a:r>
            <a:r>
              <a:rPr lang="es-BO" altLang="es-BO" dirty="0">
                <a:solidFill>
                  <a:prstClr val="black"/>
                </a:solidFill>
                <a:latin typeface="Calibri"/>
              </a:rPr>
              <a:t> </a:t>
            </a:r>
            <a:r>
              <a:rPr lang="es-BO" altLang="es-BO" dirty="0" err="1">
                <a:solidFill>
                  <a:prstClr val="black"/>
                </a:solidFill>
                <a:latin typeface="Calibri"/>
              </a:rPr>
              <a:t>acquire</a:t>
            </a:r>
            <a:r>
              <a:rPr lang="es-BO" altLang="es-BO" dirty="0">
                <a:solidFill>
                  <a:prstClr val="black"/>
                </a:solidFill>
                <a:latin typeface="Calibri"/>
              </a:rPr>
              <a:t> in </a:t>
            </a:r>
            <a:r>
              <a:rPr lang="es-BO" altLang="es-BO" dirty="0" err="1">
                <a:solidFill>
                  <a:prstClr val="black"/>
                </a:solidFill>
                <a:latin typeface="Calibri"/>
              </a:rPr>
              <a:t>order</a:t>
            </a:r>
            <a:r>
              <a:rPr lang="es-BO" altLang="es-BO" dirty="0">
                <a:solidFill>
                  <a:prstClr val="black"/>
                </a:solidFill>
                <a:latin typeface="Calibri"/>
              </a:rPr>
              <a:t> </a:t>
            </a:r>
            <a:r>
              <a:rPr lang="es-BO" altLang="es-BO" dirty="0" err="1">
                <a:solidFill>
                  <a:prstClr val="black"/>
                </a:solidFill>
                <a:latin typeface="Calibri"/>
              </a:rPr>
              <a:t>for</a:t>
            </a:r>
            <a:r>
              <a:rPr lang="es-BO" altLang="es-BO" dirty="0">
                <a:solidFill>
                  <a:prstClr val="black"/>
                </a:solidFill>
                <a:latin typeface="Calibri"/>
              </a:rPr>
              <a:t> </a:t>
            </a:r>
            <a:r>
              <a:rPr lang="es-BO" altLang="es-BO" dirty="0" err="1">
                <a:solidFill>
                  <a:prstClr val="black"/>
                </a:solidFill>
                <a:latin typeface="Calibri"/>
              </a:rPr>
              <a:t>them</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survive</a:t>
            </a:r>
            <a:r>
              <a:rPr lang="es-BO" altLang="es-BO" dirty="0">
                <a:solidFill>
                  <a:prstClr val="black"/>
                </a:solidFill>
                <a:latin typeface="Calibri"/>
              </a:rPr>
              <a:t>,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thrive</a:t>
            </a:r>
            <a:r>
              <a:rPr lang="es-BO" altLang="es-BO" dirty="0">
                <a:solidFill>
                  <a:prstClr val="black"/>
                </a:solidFill>
                <a:latin typeface="Calibri"/>
              </a:rPr>
              <a:t>, and </a:t>
            </a:r>
            <a:r>
              <a:rPr lang="es-BO" altLang="es-BO" dirty="0" err="1">
                <a:solidFill>
                  <a:prstClr val="black"/>
                </a:solidFill>
                <a:latin typeface="Calibri"/>
              </a:rPr>
              <a:t>to</a:t>
            </a:r>
            <a:r>
              <a:rPr lang="es-BO" altLang="es-BO" dirty="0">
                <a:solidFill>
                  <a:prstClr val="black"/>
                </a:solidFill>
                <a:latin typeface="Calibri"/>
              </a:rPr>
              <a:t> </a:t>
            </a:r>
            <a:r>
              <a:rPr lang="es-BO" altLang="es-BO" dirty="0" err="1">
                <a:solidFill>
                  <a:prstClr val="black"/>
                </a:solidFill>
                <a:latin typeface="Calibri"/>
              </a:rPr>
              <a:t>enjoy</a:t>
            </a:r>
            <a:r>
              <a:rPr lang="es-BO" altLang="es-BO" dirty="0">
                <a:solidFill>
                  <a:prstClr val="black"/>
                </a:solidFill>
                <a:latin typeface="Calibri"/>
              </a:rPr>
              <a:t> </a:t>
            </a:r>
            <a:r>
              <a:rPr lang="es-BO" altLang="es-BO" dirty="0" err="1">
                <a:solidFill>
                  <a:prstClr val="black"/>
                </a:solidFill>
                <a:latin typeface="Calibri"/>
              </a:rPr>
              <a:t>life</a:t>
            </a:r>
            <a:r>
              <a:rPr lang="es-BO" altLang="es-BO" dirty="0">
                <a:solidFill>
                  <a:prstClr val="black"/>
                </a:solidFill>
                <a:latin typeface="Calibri"/>
              </a:rPr>
              <a:t> in </a:t>
            </a:r>
            <a:r>
              <a:rPr lang="es-BO" altLang="es-BO" dirty="0" err="1">
                <a:solidFill>
                  <a:prstClr val="black"/>
                </a:solidFill>
                <a:latin typeface="Calibri"/>
              </a:rPr>
              <a:t>both</a:t>
            </a:r>
            <a:r>
              <a:rPr lang="es-BO" altLang="es-BO" dirty="0">
                <a:solidFill>
                  <a:prstClr val="black"/>
                </a:solidFill>
                <a:latin typeface="Calibri"/>
              </a:rPr>
              <a:t> </a:t>
            </a:r>
            <a:r>
              <a:rPr lang="es-BO" altLang="es-BO" dirty="0" err="1">
                <a:solidFill>
                  <a:prstClr val="black"/>
                </a:solidFill>
                <a:latin typeface="Calibri"/>
              </a:rPr>
              <a:t>the</a:t>
            </a:r>
            <a:r>
              <a:rPr lang="es-BO" altLang="es-BO" dirty="0">
                <a:solidFill>
                  <a:prstClr val="black"/>
                </a:solidFill>
                <a:latin typeface="Calibri"/>
              </a:rPr>
              <a:t> </a:t>
            </a:r>
            <a:r>
              <a:rPr lang="es-BO" altLang="es-BO" dirty="0" err="1">
                <a:solidFill>
                  <a:prstClr val="black"/>
                </a:solidFill>
                <a:latin typeface="Calibri"/>
              </a:rPr>
              <a:t>present</a:t>
            </a:r>
            <a:r>
              <a:rPr lang="es-BO" altLang="es-BO" dirty="0">
                <a:solidFill>
                  <a:prstClr val="black"/>
                </a:solidFill>
                <a:latin typeface="Calibri"/>
              </a:rPr>
              <a:t> and </a:t>
            </a:r>
            <a:r>
              <a:rPr lang="es-BO" altLang="es-BO" dirty="0" err="1">
                <a:solidFill>
                  <a:prstClr val="black"/>
                </a:solidFill>
                <a:latin typeface="Calibri"/>
              </a:rPr>
              <a:t>the</a:t>
            </a:r>
            <a:r>
              <a:rPr lang="es-BO" altLang="es-BO" dirty="0">
                <a:solidFill>
                  <a:prstClr val="black"/>
                </a:solidFill>
                <a:latin typeface="Calibri"/>
              </a:rPr>
              <a:t> future.</a:t>
            </a:r>
            <a:endParaRPr lang="es-BO" altLang="es-BO" dirty="0"/>
          </a:p>
        </p:txBody>
      </p:sp>
      <p:sp>
        <p:nvSpPr>
          <p:cNvPr id="4" name="Slide Number Placeholder 3">
            <a:extLst>
              <a:ext uri="{FF2B5EF4-FFF2-40B4-BE49-F238E27FC236}">
                <a16:creationId xmlns:a16="http://schemas.microsoft.com/office/drawing/2014/main" id="{019DBFAC-7D98-FD0C-474E-9801076E269B}"/>
              </a:ext>
            </a:extLst>
          </p:cNvPr>
          <p:cNvSpPr>
            <a:spLocks noGrp="1"/>
          </p:cNvSpPr>
          <p:nvPr>
            <p:ph type="sldNum" sz="quarter" idx="5"/>
          </p:nvPr>
        </p:nvSpPr>
        <p:spPr/>
        <p:txBody>
          <a:bodyPr/>
          <a:lstStyle/>
          <a:p>
            <a:pPr fontAlgn="auto">
              <a:spcBef>
                <a:spcPts val="0"/>
              </a:spcBef>
              <a:spcAft>
                <a:spcPts val="0"/>
              </a:spcAft>
              <a:defRPr/>
            </a:pPr>
            <a:fld id="{EEAE05F8-6EA1-49A7-BA1B-5D2B218AB963}" type="slidenum">
              <a:rPr lang="es-BO" smtClean="0">
                <a:solidFill>
                  <a:prstClr val="black"/>
                </a:solidFill>
                <a:latin typeface="Calibri" panose="020F0502020204030204"/>
                <a:cs typeface="+mn-cs"/>
              </a:rPr>
              <a:pPr fontAlgn="auto">
                <a:spcBef>
                  <a:spcPts val="0"/>
                </a:spcBef>
                <a:spcAft>
                  <a:spcPts val="0"/>
                </a:spcAft>
                <a:defRPr/>
              </a:pPr>
              <a:t>141</a:t>
            </a:fld>
            <a:endParaRPr lang="es-BO">
              <a:solidFill>
                <a:prstClr val="black"/>
              </a:solidFill>
              <a:latin typeface="Calibri" panose="020F0502020204030204"/>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23CE4D08-9FF3-5D11-707B-DA55A2D9545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a:extLst>
              <a:ext uri="{FF2B5EF4-FFF2-40B4-BE49-F238E27FC236}">
                <a16:creationId xmlns:a16="http://schemas.microsoft.com/office/drawing/2014/main" id="{0D8D2CA6-C883-ABE1-38DD-8CE4644811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s-BO" dirty="0">
                <a:solidFill>
                  <a:srgbClr val="000000"/>
                </a:solidFill>
                <a:latin typeface="Arial" panose="020B0604020202020204" pitchFamily="34" charset="0"/>
              </a:rPr>
              <a:t>The “loom” of Edna St. Vincent-</a:t>
            </a:r>
            <a:r>
              <a:rPr lang="en-US" altLang="es-BO" dirty="0" err="1">
                <a:solidFill>
                  <a:srgbClr val="000000"/>
                </a:solidFill>
                <a:latin typeface="Arial" panose="020B0604020202020204" pitchFamily="34" charset="0"/>
              </a:rPr>
              <a:t>Milay</a:t>
            </a:r>
            <a:r>
              <a:rPr lang="en-US" altLang="es-BO" dirty="0">
                <a:solidFill>
                  <a:srgbClr val="000000"/>
                </a:solidFill>
                <a:latin typeface="Arial" panose="020B0604020202020204" pitchFamily="34" charset="0"/>
              </a:rPr>
              <a:t> is another metaphor that can be used to understand WES as a framework for organizing the knowledge and skills needed to educate the whole child and the upcoming generations. Knowledge of a loom, its purpose, its parts, and how it functions does not include the latest developments in thread composition, dyes, and weaving patterns. But without the loom, these would lie dormant in a storage room. Likewise, knowledge of WES, its purpose, its philosophy, its theories, and its practice, does not include the latest research on human development and learning, teaching strategies, and governance, but without WES, these have been put together in a hodge-podge, hit-and-miss fashion.</a:t>
            </a:r>
          </a:p>
          <a:p>
            <a:pPr>
              <a:spcBef>
                <a:spcPts val="600"/>
              </a:spcBef>
            </a:pPr>
            <a:r>
              <a:rPr lang="en-US" altLang="es-BO" dirty="0">
                <a:solidFill>
                  <a:srgbClr val="000000"/>
                </a:solidFill>
                <a:latin typeface="Arial" panose="020B0604020202020204" pitchFamily="34" charset="0"/>
              </a:rPr>
              <a:t>The “WESian loom” will also help teachers to become more professionally autonomous and capable of clarifying and justifying their developmental approach as they confront “one size (and timeframe) fits all” mandates.</a:t>
            </a:r>
          </a:p>
          <a:p>
            <a:pPr>
              <a:spcBef>
                <a:spcPct val="0"/>
              </a:spcBef>
            </a:pPr>
            <a:r>
              <a:rPr lang="en-US" altLang="es-BO" dirty="0">
                <a:solidFill>
                  <a:srgbClr val="000000"/>
                </a:solidFill>
                <a:latin typeface="Arial" panose="020B0604020202020204" pitchFamily="34" charset="0"/>
              </a:rPr>
              <a:t>From time to time looms have been updated and improved in their design, materials, size, etc. WES also, via continual evaluation, will be improved.</a:t>
            </a:r>
          </a:p>
          <a:p>
            <a:pPr>
              <a:spcBef>
                <a:spcPct val="0"/>
              </a:spcBef>
            </a:pPr>
            <a:r>
              <a:rPr lang="en-US" altLang="es-BO" dirty="0">
                <a:solidFill>
                  <a:srgbClr val="000000"/>
                </a:solidFill>
                <a:latin typeface="Arial" panose="020B0604020202020204" pitchFamily="34" charset="0"/>
              </a:rPr>
              <a:t>May your work carry forward the use of and development of this “loom” as you weave beautiful fabrics of educational experiences for learners and their present and future happiness!</a:t>
            </a:r>
            <a:endParaRPr lang="en-US" altLang="es-BO" dirty="0"/>
          </a:p>
          <a:p>
            <a:endParaRPr lang="es-BO" altLang="es-BO" dirty="0"/>
          </a:p>
        </p:txBody>
      </p:sp>
      <p:sp>
        <p:nvSpPr>
          <p:cNvPr id="257028" name="Slide Number Placeholder 3">
            <a:extLst>
              <a:ext uri="{FF2B5EF4-FFF2-40B4-BE49-F238E27FC236}">
                <a16:creationId xmlns:a16="http://schemas.microsoft.com/office/drawing/2014/main" id="{BC33B2CB-96C8-A0B9-6BC7-102E40FD01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62D9FC-40CC-4DC0-BB78-B41AE09E21C4}" type="slidenum">
              <a:rPr lang="en-US" altLang="en-US" smtClean="0"/>
              <a:pPr/>
              <a:t>142</a:t>
            </a:fld>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143</a:t>
            </a:fld>
            <a:endParaRPr lang="en-US" altLang="en-US"/>
          </a:p>
        </p:txBody>
      </p:sp>
    </p:spTree>
    <p:extLst>
      <p:ext uri="{BB962C8B-B14F-4D97-AF65-F5344CB8AC3E}">
        <p14:creationId xmlns:p14="http://schemas.microsoft.com/office/powerpoint/2010/main" val="17896331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144</a:t>
            </a:fld>
            <a:endParaRPr lang="en-US" altLang="en-US"/>
          </a:p>
        </p:txBody>
      </p:sp>
    </p:spTree>
    <p:extLst>
      <p:ext uri="{BB962C8B-B14F-4D97-AF65-F5344CB8AC3E}">
        <p14:creationId xmlns:p14="http://schemas.microsoft.com/office/powerpoint/2010/main" val="19497296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145</a:t>
            </a:fld>
            <a:endParaRPr lang="en-US" altLang="en-US"/>
          </a:p>
        </p:txBody>
      </p:sp>
    </p:spTree>
    <p:extLst>
      <p:ext uri="{BB962C8B-B14F-4D97-AF65-F5344CB8AC3E}">
        <p14:creationId xmlns:p14="http://schemas.microsoft.com/office/powerpoint/2010/main" val="47579063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146</a:t>
            </a:fld>
            <a:endParaRPr lang="en-US" altLang="en-US"/>
          </a:p>
        </p:txBody>
      </p:sp>
    </p:spTree>
    <p:extLst>
      <p:ext uri="{BB962C8B-B14F-4D97-AF65-F5344CB8AC3E}">
        <p14:creationId xmlns:p14="http://schemas.microsoft.com/office/powerpoint/2010/main" val="16145796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150</a:t>
            </a:fld>
            <a:endParaRPr lang="en-US" altLang="en-US"/>
          </a:p>
        </p:txBody>
      </p:sp>
    </p:spTree>
    <p:extLst>
      <p:ext uri="{BB962C8B-B14F-4D97-AF65-F5344CB8AC3E}">
        <p14:creationId xmlns:p14="http://schemas.microsoft.com/office/powerpoint/2010/main" val="36247120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It</a:t>
            </a:r>
            <a:r>
              <a:rPr lang="es-BO" dirty="0"/>
              <a:t> </a:t>
            </a:r>
            <a:r>
              <a:rPr lang="es-BO" dirty="0" err="1"/>
              <a:t>would</a:t>
            </a:r>
            <a:r>
              <a:rPr lang="es-BO" dirty="0"/>
              <a:t> </a:t>
            </a:r>
            <a:r>
              <a:rPr lang="es-BO" dirty="0" err="1"/>
              <a:t>also</a:t>
            </a:r>
            <a:r>
              <a:rPr lang="es-BO" dirty="0"/>
              <a:t> be recomendable </a:t>
            </a:r>
            <a:r>
              <a:rPr lang="es-BO" dirty="0" err="1"/>
              <a:t>to</a:t>
            </a:r>
            <a:r>
              <a:rPr lang="es-BO" dirty="0"/>
              <a:t> </a:t>
            </a:r>
            <a:r>
              <a:rPr lang="es-BO" dirty="0" err="1"/>
              <a:t>create</a:t>
            </a:r>
            <a:r>
              <a:rPr lang="es-BO" dirty="0"/>
              <a:t> a </a:t>
            </a:r>
            <a:r>
              <a:rPr lang="es-BO" dirty="0" err="1"/>
              <a:t>course</a:t>
            </a:r>
            <a:r>
              <a:rPr lang="es-BO" dirty="0"/>
              <a:t> </a:t>
            </a:r>
            <a:r>
              <a:rPr lang="es-BO" dirty="0" err="1"/>
              <a:t>on</a:t>
            </a:r>
            <a:r>
              <a:rPr lang="es-BO" dirty="0"/>
              <a:t> WES </a:t>
            </a:r>
            <a:r>
              <a:rPr lang="es-BO" dirty="0" err="1"/>
              <a:t>for</a:t>
            </a:r>
            <a:r>
              <a:rPr lang="es-BO" dirty="0"/>
              <a:t> </a:t>
            </a:r>
            <a:r>
              <a:rPr lang="es-BO" dirty="0" err="1"/>
              <a:t>each</a:t>
            </a:r>
            <a:r>
              <a:rPr lang="es-BO" dirty="0"/>
              <a:t> </a:t>
            </a:r>
            <a:r>
              <a:rPr lang="es-BO" dirty="0" err="1"/>
              <a:t>year</a:t>
            </a:r>
            <a:r>
              <a:rPr lang="es-BO" dirty="0"/>
              <a:t> </a:t>
            </a:r>
            <a:r>
              <a:rPr lang="es-BO" dirty="0" err="1"/>
              <a:t>of</a:t>
            </a:r>
            <a:r>
              <a:rPr lang="es-BO" dirty="0"/>
              <a:t> </a:t>
            </a:r>
            <a:r>
              <a:rPr lang="es-BO" dirty="0" err="1"/>
              <a:t>studies</a:t>
            </a:r>
            <a:r>
              <a:rPr lang="es-BO" dirty="0"/>
              <a:t>, </a:t>
            </a:r>
            <a:r>
              <a:rPr lang="es-BO" dirty="0" err="1"/>
              <a:t>for</a:t>
            </a:r>
            <a:r>
              <a:rPr lang="es-BO" dirty="0"/>
              <a:t> </a:t>
            </a:r>
            <a:r>
              <a:rPr lang="es-BO" dirty="0" err="1"/>
              <a:t>example</a:t>
            </a:r>
            <a:r>
              <a:rPr lang="es-BO" dirty="0"/>
              <a:t>, WES 101, 102, 103, and 104 </a:t>
            </a:r>
            <a:r>
              <a:rPr lang="es-BO" dirty="0" err="1"/>
              <a:t>with</a:t>
            </a:r>
            <a:r>
              <a:rPr lang="es-BO" dirty="0"/>
              <a:t> </a:t>
            </a:r>
            <a:r>
              <a:rPr lang="es-BO" dirty="0" err="1"/>
              <a:t>each</a:t>
            </a:r>
            <a:r>
              <a:rPr lang="es-BO" dirty="0"/>
              <a:t> </a:t>
            </a:r>
            <a:r>
              <a:rPr lang="es-BO" dirty="0" err="1"/>
              <a:t>level</a:t>
            </a:r>
            <a:r>
              <a:rPr lang="es-BO" dirty="0"/>
              <a:t> </a:t>
            </a:r>
            <a:r>
              <a:rPr lang="es-BO" dirty="0" err="1"/>
              <a:t>being</a:t>
            </a:r>
            <a:r>
              <a:rPr lang="es-BO" dirty="0"/>
              <a:t> more </a:t>
            </a:r>
            <a:r>
              <a:rPr lang="es-BO" dirty="0" err="1"/>
              <a:t>complex</a:t>
            </a:r>
            <a:r>
              <a:rPr lang="es-BO" dirty="0"/>
              <a:t> in </a:t>
            </a:r>
            <a:r>
              <a:rPr lang="es-BO" dirty="0" err="1"/>
              <a:t>its</a:t>
            </a:r>
            <a:r>
              <a:rPr lang="es-BO" dirty="0"/>
              <a:t> </a:t>
            </a:r>
            <a:r>
              <a:rPr lang="es-BO" dirty="0" err="1"/>
              <a:t>concepts</a:t>
            </a:r>
            <a:r>
              <a:rPr lang="es-BO" dirty="0"/>
              <a:t> and </a:t>
            </a:r>
            <a:r>
              <a:rPr lang="es-BO" dirty="0" err="1"/>
              <a:t>applications</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153</a:t>
            </a:fld>
            <a:endParaRPr lang="en-US" altLang="en-US"/>
          </a:p>
        </p:txBody>
      </p:sp>
    </p:spTree>
    <p:extLst>
      <p:ext uri="{BB962C8B-B14F-4D97-AF65-F5344CB8AC3E}">
        <p14:creationId xmlns:p14="http://schemas.microsoft.com/office/powerpoint/2010/main" val="5426616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for the more localized problems, include in the description, estimates of the degree of seriousness of the problem and the number of people impacted by each problem. (Other universities NGO’s, associations, etc. in the country could be invited to contribute to the data base . . . along the lines of the Union of International Associations in Brussels.)</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156</a:t>
            </a:fld>
            <a:endParaRPr lang="en-US" altLang="en-US"/>
          </a:p>
        </p:txBody>
      </p:sp>
    </p:spTree>
    <p:extLst>
      <p:ext uri="{BB962C8B-B14F-4D97-AF65-F5344CB8AC3E}">
        <p14:creationId xmlns:p14="http://schemas.microsoft.com/office/powerpoint/2010/main" val="38129643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as common, whenever the means can be provided, educators at the early childhood through the secondary level should be encouraged to and receive support in order to, carry out action and formal research and publish their findings.</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157</a:t>
            </a:fld>
            <a:endParaRPr lang="en-US" altLang="en-US"/>
          </a:p>
        </p:txBody>
      </p:sp>
    </p:spTree>
    <p:extLst>
      <p:ext uri="{BB962C8B-B14F-4D97-AF65-F5344CB8AC3E}">
        <p14:creationId xmlns:p14="http://schemas.microsoft.com/office/powerpoint/2010/main" val="238629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E6C2A1B-03C3-85DB-DDC3-1BBA041A036E}"/>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A1E6DD7-DF28-78E0-5595-1B2F2A05C9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Dr. Jordan found an organizing principle in the cosmology of Alfred North Whitehead.</a:t>
            </a:r>
          </a:p>
        </p:txBody>
      </p:sp>
      <p:sp>
        <p:nvSpPr>
          <p:cNvPr id="63492" name="Slide Number Placeholder 3">
            <a:extLst>
              <a:ext uri="{FF2B5EF4-FFF2-40B4-BE49-F238E27FC236}">
                <a16:creationId xmlns:a16="http://schemas.microsoft.com/office/drawing/2014/main" id="{0A934AB7-3D10-B52E-7D55-C5BC27BEE3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8B30F14-4BDC-4A2A-A3EB-27031D886F56}" type="slidenum">
              <a:rPr lang="en-US" altLang="en-US" smtClean="0"/>
              <a:pPr/>
              <a:t>15</a:t>
            </a:fld>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8870955-37FF-7456-AA3A-D24D0A7D29BE}"/>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35A22F03-580C-F11D-046E-FAFAC5866FBC}"/>
              </a:ext>
            </a:extLst>
          </p:cNvPr>
          <p:cNvSpPr>
            <a:spLocks noGrp="1"/>
          </p:cNvSpPr>
          <p:nvPr>
            <p:ph type="body" idx="1"/>
          </p:nvPr>
        </p:nvSpPr>
        <p:spPr bwMode="auto">
          <a:xfrm>
            <a:off x="381000" y="4343400"/>
            <a:ext cx="6096000" cy="4549775"/>
          </a:xfrm>
        </p:spPr>
        <p:txBody>
          <a:bodyPr wrap="square" numCol="1" anchor="t" anchorCtr="0" compatLnSpc="1">
            <a:prstTxWarp prst="textNoShape">
              <a:avLst/>
            </a:prstTxWarp>
            <a:noAutofit/>
          </a:bodyPr>
          <a:lstStyle/>
          <a:p>
            <a:pPr>
              <a:defRPr/>
            </a:pPr>
            <a:r>
              <a:rPr lang="en-US" altLang="en-US" sz="1050" dirty="0"/>
              <a:t>See the last handout for concluding remarks for the audience.</a:t>
            </a:r>
          </a:p>
        </p:txBody>
      </p:sp>
      <p:sp>
        <p:nvSpPr>
          <p:cNvPr id="50180" name="Slide Number Placeholder 3">
            <a:extLst>
              <a:ext uri="{FF2B5EF4-FFF2-40B4-BE49-F238E27FC236}">
                <a16:creationId xmlns:a16="http://schemas.microsoft.com/office/drawing/2014/main" id="{DD481166-89B5-9DE3-8F9A-E1D06BB3AA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052BD6-9151-4D2A-A705-920FA5EC77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Later</a:t>
            </a:r>
            <a:r>
              <a:rPr lang="es-BO" dirty="0"/>
              <a:t> in </a:t>
            </a:r>
            <a:r>
              <a:rPr lang="es-BO" dirty="0" err="1"/>
              <a:t>this</a:t>
            </a:r>
            <a:r>
              <a:rPr lang="es-BO" dirty="0"/>
              <a:t> </a:t>
            </a:r>
            <a:r>
              <a:rPr lang="es-BO" dirty="0" err="1"/>
              <a:t>presentation</a:t>
            </a:r>
            <a:r>
              <a:rPr lang="es-BO" dirty="0"/>
              <a:t>, </a:t>
            </a:r>
            <a:r>
              <a:rPr lang="es-BO" dirty="0" err="1"/>
              <a:t>the</a:t>
            </a:r>
            <a:r>
              <a:rPr lang="es-BO" dirty="0"/>
              <a:t> </a:t>
            </a:r>
            <a:r>
              <a:rPr lang="es-BO" dirty="0" err="1"/>
              <a:t>major</a:t>
            </a:r>
            <a:r>
              <a:rPr lang="es-BO" dirty="0"/>
              <a:t> </a:t>
            </a:r>
            <a:r>
              <a:rPr lang="es-BO" dirty="0" err="1"/>
              <a:t>sources</a:t>
            </a:r>
            <a:r>
              <a:rPr lang="es-BO" dirty="0"/>
              <a:t> </a:t>
            </a:r>
            <a:r>
              <a:rPr lang="es-BO" dirty="0" err="1"/>
              <a:t>that</a:t>
            </a:r>
            <a:r>
              <a:rPr lang="es-BO" dirty="0"/>
              <a:t> </a:t>
            </a:r>
            <a:r>
              <a:rPr lang="es-BO" dirty="0" err="1"/>
              <a:t>informed</a:t>
            </a:r>
            <a:r>
              <a:rPr lang="es-BO" dirty="0"/>
              <a:t> </a:t>
            </a:r>
            <a:r>
              <a:rPr lang="es-BO" dirty="0" err="1"/>
              <a:t>this</a:t>
            </a:r>
            <a:r>
              <a:rPr lang="es-BO" dirty="0"/>
              <a:t> </a:t>
            </a:r>
            <a:r>
              <a:rPr lang="es-BO" dirty="0" err="1"/>
              <a:t>quest</a:t>
            </a:r>
            <a:r>
              <a:rPr lang="es-BO" dirty="0"/>
              <a:t> </a:t>
            </a:r>
            <a:r>
              <a:rPr lang="es-BO" dirty="0" err="1"/>
              <a:t>will</a:t>
            </a:r>
            <a:r>
              <a:rPr lang="es-BO" dirty="0"/>
              <a:t> be </a:t>
            </a:r>
            <a:r>
              <a:rPr lang="es-BO" dirty="0" err="1"/>
              <a:t>listed</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16</a:t>
            </a:fld>
            <a:endParaRPr lang="en-US" altLang="en-US"/>
          </a:p>
        </p:txBody>
      </p:sp>
    </p:spTree>
    <p:extLst>
      <p:ext uri="{BB962C8B-B14F-4D97-AF65-F5344CB8AC3E}">
        <p14:creationId xmlns:p14="http://schemas.microsoft.com/office/powerpoint/2010/main" val="1647075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17</a:t>
            </a:fld>
            <a:endParaRPr lang="en-US" altLang="en-US"/>
          </a:p>
        </p:txBody>
      </p:sp>
    </p:spTree>
    <p:extLst>
      <p:ext uri="{BB962C8B-B14F-4D97-AF65-F5344CB8AC3E}">
        <p14:creationId xmlns:p14="http://schemas.microsoft.com/office/powerpoint/2010/main" val="275403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s-BO" sz="1200" b="0" i="0" u="none" strike="noStrike" kern="1200" cap="none" spc="0" normalizeH="0" baseline="0" noProof="0" dirty="0">
                <a:ln>
                  <a:noFill/>
                </a:ln>
                <a:solidFill>
                  <a:prstClr val="black"/>
                </a:solidFill>
                <a:effectLst/>
                <a:uLnTx/>
                <a:uFillTx/>
                <a:latin typeface="Calibri"/>
                <a:ea typeface="+mn-ea"/>
                <a:cs typeface="+mn-cs"/>
              </a:rPr>
              <a:t>I once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asked</a:t>
            </a:r>
            <a:r>
              <a:rPr kumimoji="0" lang="es-BO" sz="1200" b="0" i="0" u="none" strike="noStrike" kern="1200" cap="none" spc="0" normalizeH="0" baseline="0" noProof="0" dirty="0">
                <a:ln>
                  <a:noFill/>
                </a:ln>
                <a:solidFill>
                  <a:prstClr val="black"/>
                </a:solidFill>
                <a:effectLst/>
                <a:uLnTx/>
                <a:uFillTx/>
                <a:latin typeface="Calibri"/>
                <a:ea typeface="+mn-ea"/>
                <a:cs typeface="+mn-cs"/>
              </a:rPr>
              <a:t> Dr. Streets, Dr.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Jordan’s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primary</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collaborator</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if</a:t>
            </a:r>
            <a:r>
              <a:rPr kumimoji="0" lang="es-BO" sz="1200" b="0" i="0" u="none" strike="noStrike" kern="1200" cap="none" spc="0" normalizeH="0" baseline="0" noProof="0" dirty="0">
                <a:ln>
                  <a:noFill/>
                </a:ln>
                <a:solidFill>
                  <a:prstClr val="black"/>
                </a:solidFill>
                <a:effectLst/>
                <a:uLnTx/>
                <a:uFillTx/>
                <a:latin typeface="Calibri"/>
                <a:ea typeface="+mn-ea"/>
                <a:cs typeface="+mn-cs"/>
              </a:rPr>
              <a:t> he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knew</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where</a:t>
            </a:r>
            <a:r>
              <a:rPr kumimoji="0" lang="es-BO" sz="1200" b="0" i="0" u="none" strike="noStrike" kern="1200" cap="none" spc="0" normalizeH="0" baseline="0" noProof="0" dirty="0">
                <a:ln>
                  <a:noFill/>
                </a:ln>
                <a:solidFill>
                  <a:prstClr val="black"/>
                </a:solidFill>
                <a:effectLst/>
                <a:uLnTx/>
                <a:uFillTx/>
                <a:latin typeface="Calibri"/>
                <a:ea typeface="+mn-ea"/>
                <a:cs typeface="+mn-cs"/>
              </a:rPr>
              <a:t> and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when</a:t>
            </a:r>
            <a:r>
              <a:rPr kumimoji="0" lang="es-BO" sz="1200" b="0" i="0" u="none" strike="noStrike" kern="1200" cap="none" spc="0" normalizeH="0" baseline="0" noProof="0" dirty="0">
                <a:ln>
                  <a:noFill/>
                </a:ln>
                <a:solidFill>
                  <a:prstClr val="black"/>
                </a:solidFill>
                <a:effectLst/>
                <a:uLnTx/>
                <a:uFillTx/>
                <a:latin typeface="Calibri"/>
                <a:ea typeface="+mn-ea"/>
                <a:cs typeface="+mn-cs"/>
              </a:rPr>
              <a:t> Dr. Jordan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first</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came</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across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work</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of</a:t>
            </a:r>
            <a:r>
              <a:rPr kumimoji="0" lang="es-BO" sz="1200" b="0" i="0" u="none" strike="noStrike" kern="1200" cap="none" spc="0" normalizeH="0" baseline="0" noProof="0" dirty="0">
                <a:ln>
                  <a:noFill/>
                </a:ln>
                <a:solidFill>
                  <a:prstClr val="black"/>
                </a:solidFill>
                <a:effectLst/>
                <a:uLnTx/>
                <a:uFillTx/>
                <a:latin typeface="Calibri"/>
                <a:ea typeface="+mn-ea"/>
                <a:cs typeface="+mn-cs"/>
              </a:rPr>
              <a:t> Alfred North Whitehead. He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wasn’t</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certain</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but</a:t>
            </a:r>
            <a:r>
              <a:rPr kumimoji="0" lang="es-BO" sz="1200" b="0" i="0" u="none" strike="noStrike" kern="1200" cap="none" spc="0" normalizeH="0" baseline="0" noProof="0" dirty="0">
                <a:ln>
                  <a:noFill/>
                </a:ln>
                <a:solidFill>
                  <a:prstClr val="black"/>
                </a:solidFill>
                <a:effectLst/>
                <a:uLnTx/>
                <a:uFillTx/>
                <a:latin typeface="Calibri"/>
                <a:ea typeface="+mn-ea"/>
                <a:cs typeface="+mn-cs"/>
              </a:rPr>
              <a:t> he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believed</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that</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it</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was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probably</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during</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his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studies</a:t>
            </a:r>
            <a:r>
              <a:rPr kumimoji="0" lang="es-BO" sz="1200" b="0" i="0" u="none" strike="noStrike" kern="1200" cap="none" spc="0" normalizeH="0" baseline="0" noProof="0" dirty="0">
                <a:ln>
                  <a:noFill/>
                </a:ln>
                <a:solidFill>
                  <a:prstClr val="black"/>
                </a:solidFill>
                <a:effectLst/>
                <a:uLnTx/>
                <a:uFillTx/>
                <a:latin typeface="Calibri"/>
                <a:ea typeface="+mn-ea"/>
                <a:cs typeface="+mn-cs"/>
              </a:rPr>
              <a:t> at Oxford.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later</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review</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of</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other</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thinkers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on</a:t>
            </a:r>
            <a:r>
              <a:rPr kumimoji="0" lang="es-BO" sz="1200" b="0" i="0" u="none" strike="noStrike" kern="1200" cap="none" spc="0" normalizeH="0" baseline="0" noProof="0" dirty="0">
                <a:ln>
                  <a:noFill/>
                </a:ln>
                <a:solidFill>
                  <a:prstClr val="black"/>
                </a:solidFill>
                <a:effectLst/>
                <a:uLnTx/>
                <a:uFillTx/>
                <a:latin typeface="Calibri"/>
                <a:ea typeface="+mn-ea"/>
                <a:cs typeface="+mn-cs"/>
              </a:rPr>
              <a:t> human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nature</a:t>
            </a:r>
            <a:r>
              <a:rPr kumimoji="0" lang="es-BO" sz="1200" b="0" i="0" u="none" strike="noStrike" kern="1200" cap="none" spc="0" normalizeH="0" baseline="0" noProof="0" dirty="0">
                <a:ln>
                  <a:noFill/>
                </a:ln>
                <a:solidFill>
                  <a:prstClr val="black"/>
                </a:solidFill>
                <a:effectLst/>
                <a:uLnTx/>
                <a:uFillTx/>
                <a:latin typeface="Calibri"/>
                <a:ea typeface="+mn-ea"/>
                <a:cs typeface="+mn-cs"/>
              </a:rPr>
              <a:t> as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expressed</a:t>
            </a:r>
            <a:r>
              <a:rPr kumimoji="0" lang="es-BO" sz="1200" b="0" i="0" u="none" strike="noStrike" kern="1200" cap="none" spc="0" normalizeH="0" baseline="0" noProof="0" dirty="0">
                <a:ln>
                  <a:noFill/>
                </a:ln>
                <a:solidFill>
                  <a:prstClr val="black"/>
                </a:solidFill>
                <a:effectLst/>
                <a:uLnTx/>
                <a:uFillTx/>
                <a:latin typeface="Calibri"/>
                <a:ea typeface="+mn-ea"/>
                <a:cs typeface="+mn-cs"/>
              </a:rPr>
              <a:t> in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the</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dissertation</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of</a:t>
            </a:r>
            <a:r>
              <a:rPr kumimoji="0" lang="es-BO" sz="1200" b="0" i="0" u="none" strike="noStrike" kern="1200" cap="none" spc="0" normalizeH="0" baseline="0" noProof="0" dirty="0">
                <a:ln>
                  <a:noFill/>
                </a:ln>
                <a:solidFill>
                  <a:prstClr val="black"/>
                </a:solidFill>
                <a:effectLst/>
                <a:uLnTx/>
                <a:uFillTx/>
                <a:latin typeface="Calibri"/>
                <a:ea typeface="+mn-ea"/>
                <a:cs typeface="+mn-cs"/>
              </a:rPr>
              <a:t> Paul Shepard,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according</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to</a:t>
            </a:r>
            <a:r>
              <a:rPr kumimoji="0" lang="es-BO" sz="1200" b="0" i="0" u="none" strike="noStrike" kern="1200" cap="none" spc="0" normalizeH="0" baseline="0" noProof="0" dirty="0">
                <a:ln>
                  <a:noFill/>
                </a:ln>
                <a:solidFill>
                  <a:prstClr val="black"/>
                </a:solidFill>
                <a:effectLst/>
                <a:uLnTx/>
                <a:uFillTx/>
                <a:latin typeface="Calibri"/>
                <a:ea typeface="+mn-ea"/>
                <a:cs typeface="+mn-cs"/>
              </a:rPr>
              <a:t> Dr. Streets,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was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simply</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another</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expression</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of</a:t>
            </a:r>
            <a:r>
              <a:rPr kumimoji="0" lang="es-BO" sz="1200" b="0" i="0" u="none" strike="noStrike" kern="1200" cap="none" spc="0" normalizeH="0" baseline="0" noProof="0" dirty="0">
                <a:ln>
                  <a:noFill/>
                </a:ln>
                <a:solidFill>
                  <a:prstClr val="black"/>
                </a:solidFill>
                <a:effectLst/>
                <a:uLnTx/>
                <a:uFillTx/>
                <a:latin typeface="Calibri"/>
                <a:ea typeface="+mn-ea"/>
                <a:cs typeface="+mn-cs"/>
              </a:rPr>
              <a:t> Dr.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Jordan’s</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perfectionism</a:t>
            </a:r>
            <a:r>
              <a:rPr kumimoji="0" lang="es-BO" sz="1200" b="0" i="0" u="none" strike="noStrike" kern="1200" cap="none" spc="0" normalizeH="0" baseline="0" noProof="0" dirty="0">
                <a:ln>
                  <a:noFill/>
                </a:ln>
                <a:solidFill>
                  <a:prstClr val="black"/>
                </a:solidFill>
                <a:effectLst/>
                <a:uLnTx/>
                <a:uFillTx/>
                <a:latin typeface="Calibri"/>
                <a:ea typeface="+mn-ea"/>
                <a:cs typeface="+mn-cs"/>
              </a:rPr>
              <a:t> and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search</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for</a:t>
            </a:r>
            <a:r>
              <a:rPr kumimoji="0" lang="es-BO" sz="1200" b="0" i="0" u="none" strike="noStrike" kern="1200" cap="none" spc="0" normalizeH="0" baseline="0" noProof="0" dirty="0">
                <a:ln>
                  <a:noFill/>
                </a:ln>
                <a:solidFill>
                  <a:prstClr val="black"/>
                </a:solidFill>
                <a:effectLst/>
                <a:uLnTx/>
                <a:uFillTx/>
                <a:latin typeface="Calibri"/>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a:ea typeface="+mn-ea"/>
                <a:cs typeface="+mn-cs"/>
              </a:rPr>
              <a:t>certainty</a:t>
            </a:r>
            <a:r>
              <a:rPr kumimoji="0" lang="es-BO" sz="1200" b="0" i="0" u="none" strike="noStrike" kern="1200" cap="none" spc="0" normalizeH="0" baseline="0" noProof="0" dirty="0">
                <a:ln>
                  <a:noFill/>
                </a:ln>
                <a:solidFill>
                  <a:prstClr val="black"/>
                </a:solidFill>
                <a:effectLst/>
                <a:uLnTx/>
                <a:uFillTx/>
                <a:latin typeface="Calibri"/>
                <a:ea typeface="+mn-ea"/>
                <a:cs typeface="+mn-cs"/>
              </a:rPr>
              <a:t>.</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18</a:t>
            </a:fld>
            <a:endParaRPr lang="en-US" altLang="en-US"/>
          </a:p>
        </p:txBody>
      </p:sp>
    </p:spTree>
    <p:extLst>
      <p:ext uri="{BB962C8B-B14F-4D97-AF65-F5344CB8AC3E}">
        <p14:creationId xmlns:p14="http://schemas.microsoft.com/office/powerpoint/2010/main" val="505558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r>
              <a:rPr lang="es-BO" dirty="0" err="1">
                <a:latin typeface="+mj-lt"/>
              </a:rPr>
              <a:t>Most</a:t>
            </a:r>
            <a:r>
              <a:rPr lang="es-BO" dirty="0">
                <a:latin typeface="+mj-lt"/>
              </a:rPr>
              <a:t> </a:t>
            </a:r>
            <a:r>
              <a:rPr lang="es-BO" dirty="0" err="1">
                <a:latin typeface="+mj-lt"/>
              </a:rPr>
              <a:t>of</a:t>
            </a:r>
            <a:r>
              <a:rPr lang="es-BO" dirty="0">
                <a:latin typeface="+mj-lt"/>
              </a:rPr>
              <a:t> </a:t>
            </a:r>
            <a:r>
              <a:rPr lang="es-BO" dirty="0" err="1">
                <a:latin typeface="+mj-lt"/>
              </a:rPr>
              <a:t>these</a:t>
            </a:r>
            <a:r>
              <a:rPr lang="es-BO" dirty="0">
                <a:latin typeface="+mj-lt"/>
              </a:rPr>
              <a:t> </a:t>
            </a:r>
            <a:r>
              <a:rPr lang="es-BO" dirty="0" err="1">
                <a:latin typeface="+mj-lt"/>
              </a:rPr>
              <a:t>were</a:t>
            </a:r>
            <a:r>
              <a:rPr lang="es-BO" dirty="0">
                <a:latin typeface="+mj-lt"/>
              </a:rPr>
              <a:t> </a:t>
            </a:r>
            <a:r>
              <a:rPr lang="es-BO" dirty="0" err="1">
                <a:latin typeface="+mj-lt"/>
              </a:rPr>
              <a:t>reviewed</a:t>
            </a:r>
            <a:r>
              <a:rPr lang="es-BO" dirty="0">
                <a:latin typeface="+mj-lt"/>
              </a:rPr>
              <a:t> in </a:t>
            </a:r>
            <a:r>
              <a:rPr lang="es-BO" dirty="0" err="1">
                <a:latin typeface="+mj-lt"/>
              </a:rPr>
              <a:t>the</a:t>
            </a:r>
            <a:r>
              <a:rPr lang="es-BO" dirty="0">
                <a:latin typeface="+mj-lt"/>
              </a:rPr>
              <a:t> </a:t>
            </a:r>
            <a:r>
              <a:rPr lang="es-BO" dirty="0" err="1">
                <a:latin typeface="+mj-lt"/>
              </a:rPr>
              <a:t>dissertation</a:t>
            </a:r>
            <a:r>
              <a:rPr lang="es-BO" dirty="0">
                <a:latin typeface="+mj-lt"/>
              </a:rPr>
              <a:t> </a:t>
            </a:r>
            <a:r>
              <a:rPr lang="es-BO" dirty="0" err="1">
                <a:latin typeface="+mj-lt"/>
              </a:rPr>
              <a:t>of</a:t>
            </a:r>
            <a:r>
              <a:rPr lang="es-BO" dirty="0">
                <a:latin typeface="+mj-lt"/>
              </a:rPr>
              <a:t> Paul Shepard: </a:t>
            </a:r>
            <a:r>
              <a:rPr lang="en-US" sz="1200" b="1" i="1" dirty="0">
                <a:solidFill>
                  <a:srgbClr val="000000"/>
                </a:solidFill>
                <a:effectLst/>
                <a:latin typeface="+mj-lt"/>
                <a:ea typeface="Arial" panose="020B0604020202020204" pitchFamily="34" charset="0"/>
                <a:cs typeface="Times New Roman" panose="02020603050405020304" pitchFamily="18" charset="0"/>
              </a:rPr>
              <a:t>Process and Personality: Toward a Unification of Psychological Theory and Educational Practice</a:t>
            </a:r>
            <a:r>
              <a:rPr lang="en-US" sz="1200" dirty="0">
                <a:solidFill>
                  <a:srgbClr val="000000"/>
                </a:solidFill>
                <a:effectLst/>
                <a:latin typeface="+mj-lt"/>
                <a:ea typeface="Arial" panose="020B0604020202020204" pitchFamily="34" charset="0"/>
                <a:cs typeface="Times New Roman" panose="02020603050405020304" pitchFamily="18" charset="0"/>
              </a:rPr>
              <a:t>. Raymond Shepard, Ed. Doctoral Dissertation, School of Education, University of Massachusetts Amherst, 1972. </a:t>
            </a:r>
            <a:r>
              <a:rPr lang="en-US" sz="1200" u="sng" dirty="0">
                <a:solidFill>
                  <a:srgbClr val="000000"/>
                </a:solidFill>
                <a:effectLst/>
                <a:latin typeface="+mj-lt"/>
                <a:ea typeface="Arial" panose="020B0604020202020204" pitchFamily="34" charset="0"/>
                <a:cs typeface="Times New Roman" panose="02020603050405020304" pitchFamily="18" charset="0"/>
                <a:hlinkClick r:id="rId3"/>
              </a:rPr>
              <a:t>https://scholarworks.umass.edu/cgi/viewcontent.cgi?article=3733&amp;context=dissertations_1</a:t>
            </a:r>
            <a:endParaRPr lang="es-BO" sz="1200" dirty="0">
              <a:solidFill>
                <a:srgbClr val="000000"/>
              </a:solidFill>
              <a:effectLst/>
              <a:latin typeface="+mj-lt"/>
              <a:ea typeface="Arial" panose="020B060402020202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es-BO" sz="1200" dirty="0">
              <a:effectLst/>
              <a:latin typeface="Arial" panose="020B0604020202020204" pitchFamily="34" charset="0"/>
              <a:ea typeface="Arial" panose="020B0604020202020204" pitchFamily="34" charset="0"/>
              <a:cs typeface="Times New Roman" panose="02020603050405020304" pitchFamily="18" charset="0"/>
            </a:endParaRP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19</a:t>
            </a:fld>
            <a:endParaRPr lang="en-US" altLang="en-US"/>
          </a:p>
        </p:txBody>
      </p:sp>
    </p:spTree>
    <p:extLst>
      <p:ext uri="{BB962C8B-B14F-4D97-AF65-F5344CB8AC3E}">
        <p14:creationId xmlns:p14="http://schemas.microsoft.com/office/powerpoint/2010/main" val="8458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C49703C-F9FE-48C0-CCB6-4418263EAB5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C78B82F-D8BB-F06B-18F6-9BD5113A6314}"/>
              </a:ext>
            </a:extLst>
          </p:cNvPr>
          <p:cNvSpPr>
            <a:spLocks noGrp="1" noChangeArrowheads="1"/>
          </p:cNvSpPr>
          <p:nvPr>
            <p:ph type="body" idx="1"/>
          </p:nvPr>
        </p:nvSpPr>
        <p:spPr bwMode="auto"/>
        <p:txBody>
          <a:bodyPr wrap="square" numCol="1" anchor="t" anchorCtr="0" compatLnSpc="1">
            <a:prstTxWarp prst="textNoShape">
              <a:avLst/>
            </a:prstTxWarp>
            <a:normAutofit/>
          </a:bodyPr>
          <a:lstStyle/>
          <a:p>
            <a:pPr>
              <a:defRPr/>
            </a:pPr>
            <a:r>
              <a:rPr lang="en-US" altLang="en-US" dirty="0"/>
              <a:t>This slide program presents an introductory overview of WES. The concepts are abstract but broadly applicable. To understand their relationships the program, its components, its concepts, and its documents need to studied multiple times. As aids for understanding, whenever possible, examples or metaphors </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from nature, from formal educational settings, and from everyday life </a:t>
            </a:r>
            <a:r>
              <a:rPr lang="en-US" altLang="en-US" dirty="0"/>
              <a:t>are provided for the key concepts. Examples for all major concepts will be included in the book to be titled </a:t>
            </a:r>
            <a:r>
              <a:rPr lang="en-US" altLang="en-US" i="1" dirty="0"/>
              <a:t>The Wholistic Educational System: A Multidimensional, Developmental Approach.</a:t>
            </a:r>
            <a:endParaRPr lang="en-US" altLang="en-US" dirty="0"/>
          </a:p>
          <a:p>
            <a:pPr>
              <a:defRPr/>
            </a:pPr>
            <a:r>
              <a:rPr lang="en-US" altLang="en-US" dirty="0"/>
              <a:t>The notes in this slide program are general. I modify and supplement them depending on the audience: public school faculties, secular private school faculties, religious school faculties, university faculties, fellow Anisa colleagues, or Bahá’í’ educators. For ease of reading, the presenter can skim over what I call “foundational sources.” These were included only to show the strength of the research base.</a:t>
            </a:r>
          </a:p>
          <a:p>
            <a:pPr>
              <a:defRPr/>
            </a:pPr>
            <a:r>
              <a:rPr lang="en-US" altLang="en-US" dirty="0"/>
              <a:t>The Curriculum Design handout is from the 1978 proposed Louhelen Bahá’í School project in Davison, Michigan. It includes religion but in the U.S., Anisa was implemented in public schools that did not teach this subject. To my knowledge, the strongest implementation of the Anisa Model of Education was at the Marymount School in Barranquilla, Colombia, a private, Catholic-based, bilingual (Spanish-English), American-type school, during a six-year period (1987-1993) that afforded the opportunity to develop a curriculum strand for spiritual competence.</a:t>
            </a:r>
          </a:p>
          <a:p>
            <a:pPr>
              <a:defRPr/>
            </a:pPr>
            <a:r>
              <a:rPr lang="en-US" altLang="en-US" dirty="0"/>
              <a:t>The attached curriculum design needs to be updated and extended beyond age fifteen, through early adulthood, the working years, and the retirement years.</a:t>
            </a:r>
          </a:p>
        </p:txBody>
      </p:sp>
      <p:sp>
        <p:nvSpPr>
          <p:cNvPr id="52228" name="Slide Number Placeholder 3">
            <a:extLst>
              <a:ext uri="{FF2B5EF4-FFF2-40B4-BE49-F238E27FC236}">
                <a16:creationId xmlns:a16="http://schemas.microsoft.com/office/drawing/2014/main" id="{8EF26947-344D-63FD-DAA3-979EB7549B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2C65D2-7E1C-4C0B-BCB4-329576429065}"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BO" dirty="0" err="1"/>
              <a:t>The</a:t>
            </a:r>
            <a:r>
              <a:rPr lang="es-BO" dirty="0"/>
              <a:t> Anisa </a:t>
            </a:r>
            <a:r>
              <a:rPr lang="es-BO" dirty="0" err="1"/>
              <a:t>Model</a:t>
            </a:r>
            <a:r>
              <a:rPr lang="es-BO" dirty="0"/>
              <a:t> </a:t>
            </a:r>
            <a:r>
              <a:rPr lang="es-BO" dirty="0" err="1"/>
              <a:t>was</a:t>
            </a:r>
            <a:r>
              <a:rPr lang="es-BO" dirty="0"/>
              <a:t> </a:t>
            </a:r>
            <a:r>
              <a:rPr lang="es-BO" dirty="0" err="1"/>
              <a:t>implemented</a:t>
            </a:r>
            <a:r>
              <a:rPr lang="es-BO" dirty="0"/>
              <a:t> at </a:t>
            </a:r>
            <a:r>
              <a:rPr lang="es-BO" dirty="0" err="1"/>
              <a:t>public</a:t>
            </a:r>
            <a:r>
              <a:rPr lang="es-BO" dirty="0"/>
              <a:t> </a:t>
            </a:r>
            <a:r>
              <a:rPr lang="es-BO" dirty="0" err="1"/>
              <a:t>schools</a:t>
            </a:r>
            <a:r>
              <a:rPr lang="es-BO" dirty="0"/>
              <a:t> in Massachusetts, Connecticut, Maine, and Ohio. Dr. Jordan </a:t>
            </a:r>
            <a:r>
              <a:rPr lang="es-BO" dirty="0" err="1"/>
              <a:t>stated</a:t>
            </a:r>
            <a:r>
              <a:rPr lang="es-BO" dirty="0"/>
              <a:t> </a:t>
            </a:r>
            <a:r>
              <a:rPr lang="es-BO" dirty="0" err="1"/>
              <a:t>that</a:t>
            </a:r>
            <a:r>
              <a:rPr lang="es-BO" dirty="0"/>
              <a:t> </a:t>
            </a:r>
            <a:r>
              <a:rPr lang="es-BO" dirty="0" err="1"/>
              <a:t>the</a:t>
            </a:r>
            <a:r>
              <a:rPr lang="es-BO" dirty="0"/>
              <a:t> </a:t>
            </a:r>
            <a:r>
              <a:rPr lang="es-BO" dirty="0" err="1"/>
              <a:t>extrapolation</a:t>
            </a:r>
            <a:r>
              <a:rPr lang="es-BO" dirty="0"/>
              <a:t> </a:t>
            </a:r>
            <a:r>
              <a:rPr lang="es-BO" dirty="0" err="1"/>
              <a:t>of</a:t>
            </a:r>
            <a:r>
              <a:rPr lang="es-BO" dirty="0"/>
              <a:t> </a:t>
            </a:r>
            <a:r>
              <a:rPr lang="es-BO" dirty="0" err="1"/>
              <a:t>the</a:t>
            </a:r>
            <a:r>
              <a:rPr lang="es-BO" dirty="0"/>
              <a:t> </a:t>
            </a:r>
            <a:r>
              <a:rPr lang="es-BO" dirty="0" err="1"/>
              <a:t>results</a:t>
            </a:r>
            <a:r>
              <a:rPr lang="es-BO" dirty="0"/>
              <a:t> </a:t>
            </a:r>
            <a:r>
              <a:rPr lang="es-BO" dirty="0" err="1"/>
              <a:t>of</a:t>
            </a:r>
            <a:r>
              <a:rPr lang="es-BO" dirty="0"/>
              <a:t> </a:t>
            </a:r>
            <a:r>
              <a:rPr lang="es-BO" dirty="0" err="1"/>
              <a:t>research</a:t>
            </a:r>
            <a:r>
              <a:rPr lang="es-BO" dirty="0"/>
              <a:t> </a:t>
            </a:r>
            <a:r>
              <a:rPr lang="es-BO" dirty="0" err="1"/>
              <a:t>on</a:t>
            </a:r>
            <a:r>
              <a:rPr lang="es-BO" dirty="0"/>
              <a:t> </a:t>
            </a:r>
            <a:r>
              <a:rPr lang="es-BO" dirty="0" err="1"/>
              <a:t>student</a:t>
            </a:r>
            <a:r>
              <a:rPr lang="es-BO" dirty="0"/>
              <a:t> </a:t>
            </a:r>
            <a:r>
              <a:rPr lang="es-BO" dirty="0" err="1"/>
              <a:t>learning</a:t>
            </a:r>
            <a:r>
              <a:rPr lang="es-BO" dirty="0"/>
              <a:t> at </a:t>
            </a:r>
            <a:r>
              <a:rPr lang="es-BO" dirty="0" err="1"/>
              <a:t>these</a:t>
            </a:r>
            <a:r>
              <a:rPr lang="es-BO" dirty="0"/>
              <a:t> </a:t>
            </a:r>
            <a:r>
              <a:rPr lang="es-BO" dirty="0" err="1"/>
              <a:t>schools</a:t>
            </a:r>
            <a:r>
              <a:rPr lang="es-BO" dirty="0"/>
              <a:t> </a:t>
            </a:r>
            <a:r>
              <a:rPr lang="es-BO" dirty="0" err="1"/>
              <a:t>indicated</a:t>
            </a:r>
            <a:r>
              <a:rPr lang="es-BO" dirty="0"/>
              <a:t> </a:t>
            </a:r>
            <a:r>
              <a:rPr lang="es-BO" dirty="0" err="1"/>
              <a:t>that</a:t>
            </a:r>
            <a:r>
              <a:rPr lang="es-BO" dirty="0"/>
              <a:t>, </a:t>
            </a:r>
            <a:r>
              <a:rPr lang="es-BO" dirty="0" err="1"/>
              <a:t>if</a:t>
            </a:r>
            <a:r>
              <a:rPr lang="es-BO" dirty="0"/>
              <a:t> </a:t>
            </a:r>
            <a:r>
              <a:rPr lang="es-BO" dirty="0" err="1"/>
              <a:t>the</a:t>
            </a:r>
            <a:r>
              <a:rPr lang="es-BO" dirty="0"/>
              <a:t> </a:t>
            </a:r>
            <a:r>
              <a:rPr lang="es-BO" dirty="0" err="1"/>
              <a:t>model</a:t>
            </a:r>
            <a:r>
              <a:rPr lang="es-BO" dirty="0"/>
              <a:t> </a:t>
            </a:r>
            <a:r>
              <a:rPr lang="es-BO" dirty="0" err="1"/>
              <a:t>were</a:t>
            </a:r>
            <a:r>
              <a:rPr lang="es-BO" dirty="0"/>
              <a:t> </a:t>
            </a:r>
            <a:r>
              <a:rPr lang="es-BO" dirty="0" err="1"/>
              <a:t>to</a:t>
            </a:r>
            <a:r>
              <a:rPr lang="es-BO" dirty="0"/>
              <a:t> be </a:t>
            </a:r>
            <a:r>
              <a:rPr lang="es-BO" dirty="0" err="1"/>
              <a:t>continued</a:t>
            </a:r>
            <a:r>
              <a:rPr lang="es-BO" dirty="0"/>
              <a:t> </a:t>
            </a:r>
            <a:r>
              <a:rPr lang="es-BO" dirty="0" err="1"/>
              <a:t>with</a:t>
            </a:r>
            <a:r>
              <a:rPr lang="es-BO" dirty="0"/>
              <a:t> </a:t>
            </a:r>
            <a:r>
              <a:rPr lang="es-BO" dirty="0" err="1"/>
              <a:t>students</a:t>
            </a:r>
            <a:r>
              <a:rPr lang="es-BO" dirty="0"/>
              <a:t> </a:t>
            </a:r>
            <a:r>
              <a:rPr lang="es-BO" dirty="0" err="1"/>
              <a:t>to</a:t>
            </a:r>
            <a:r>
              <a:rPr lang="es-BO" dirty="0"/>
              <a:t> </a:t>
            </a:r>
            <a:r>
              <a:rPr lang="es-BO" dirty="0" err="1"/>
              <a:t>the</a:t>
            </a:r>
            <a:r>
              <a:rPr lang="es-BO" dirty="0"/>
              <a:t> </a:t>
            </a:r>
            <a:r>
              <a:rPr lang="es-BO" dirty="0" err="1"/>
              <a:t>age</a:t>
            </a:r>
            <a:r>
              <a:rPr lang="es-BO" dirty="0"/>
              <a:t> </a:t>
            </a:r>
            <a:r>
              <a:rPr lang="es-BO" dirty="0" err="1"/>
              <a:t>of</a:t>
            </a:r>
            <a:r>
              <a:rPr lang="es-BO" dirty="0"/>
              <a:t> 15 </a:t>
            </a:r>
            <a:r>
              <a:rPr lang="es-BO" dirty="0" err="1"/>
              <a:t>that</a:t>
            </a:r>
            <a:r>
              <a:rPr lang="es-BO" dirty="0"/>
              <a:t> </a:t>
            </a:r>
            <a:r>
              <a:rPr lang="es-BO" dirty="0" err="1"/>
              <a:t>they</a:t>
            </a:r>
            <a:r>
              <a:rPr lang="es-BO" dirty="0"/>
              <a:t> </a:t>
            </a:r>
            <a:r>
              <a:rPr lang="es-BO" dirty="0" err="1"/>
              <a:t>would</a:t>
            </a:r>
            <a:r>
              <a:rPr lang="es-BO" dirty="0"/>
              <a:t> be, at </a:t>
            </a:r>
            <a:r>
              <a:rPr lang="es-BO" dirty="0" err="1"/>
              <a:t>that</a:t>
            </a:r>
            <a:r>
              <a:rPr lang="es-BO" dirty="0"/>
              <a:t> </a:t>
            </a:r>
            <a:r>
              <a:rPr lang="es-BO" dirty="0" err="1"/>
              <a:t>age</a:t>
            </a:r>
            <a:r>
              <a:rPr lang="es-BO" dirty="0"/>
              <a:t>, </a:t>
            </a:r>
            <a:r>
              <a:rPr lang="es-BO" dirty="0" err="1"/>
              <a:t>prepared</a:t>
            </a:r>
            <a:r>
              <a:rPr lang="es-BO" dirty="0"/>
              <a:t> </a:t>
            </a:r>
            <a:r>
              <a:rPr lang="es-BO" dirty="0" err="1"/>
              <a:t>for</a:t>
            </a:r>
            <a:r>
              <a:rPr lang="es-BO" dirty="0"/>
              <a:t> </a:t>
            </a:r>
            <a:r>
              <a:rPr lang="es-BO" dirty="0" err="1"/>
              <a:t>post-graduate</a:t>
            </a:r>
            <a:r>
              <a:rPr lang="es-BO" dirty="0"/>
              <a:t>, </a:t>
            </a:r>
            <a:r>
              <a:rPr lang="es-BO" dirty="0" err="1"/>
              <a:t>university</a:t>
            </a:r>
            <a:r>
              <a:rPr lang="es-BO" dirty="0"/>
              <a:t> </a:t>
            </a:r>
            <a:r>
              <a:rPr lang="es-BO" dirty="0" err="1"/>
              <a:t>studies</a:t>
            </a:r>
            <a:r>
              <a:rPr lang="es-BO"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30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Tegucigalpa, Honduras, 1979; </a:t>
            </a:r>
            <a:r>
              <a:rPr lang="es-BO" dirty="0" err="1"/>
              <a:t>left</a:t>
            </a:r>
            <a:r>
              <a:rPr lang="es-BO" dirty="0"/>
              <a:t> </a:t>
            </a:r>
            <a:r>
              <a:rPr lang="es-BO" dirty="0" err="1"/>
              <a:t>to</a:t>
            </a:r>
            <a:r>
              <a:rPr lang="es-BO" dirty="0"/>
              <a:t> </a:t>
            </a:r>
            <a:r>
              <a:rPr lang="es-BO" dirty="0" err="1"/>
              <a:t>right</a:t>
            </a:r>
            <a:r>
              <a:rPr lang="es-BO" dirty="0"/>
              <a:t>: </a:t>
            </a:r>
            <a:r>
              <a:rPr lang="es-BO" dirty="0" err="1"/>
              <a:t>Wm</a:t>
            </a:r>
            <a:r>
              <a:rPr lang="es-BO" dirty="0"/>
              <a:t> Keith Bookwalter, Daniel C. Jordan, Jaqueline Bookwalter, Ellen </a:t>
            </a:r>
            <a:r>
              <a:rPr lang="es-BO" dirty="0" err="1"/>
              <a:t>McAllister</a:t>
            </a:r>
            <a:r>
              <a:rPr lang="es-BO" dirty="0"/>
              <a:t>-Flack – in </a:t>
            </a:r>
            <a:r>
              <a:rPr lang="es-BO" dirty="0" err="1"/>
              <a:t>front</a:t>
            </a:r>
            <a:r>
              <a:rPr lang="es-BO" dirty="0"/>
              <a:t> </a:t>
            </a:r>
            <a:r>
              <a:rPr lang="es-BO" dirty="0" err="1"/>
              <a:t>ot</a:t>
            </a:r>
            <a:r>
              <a:rPr lang="es-BO" dirty="0"/>
              <a:t> </a:t>
            </a:r>
            <a:r>
              <a:rPr lang="es-BO" dirty="0" err="1"/>
              <a:t>the</a:t>
            </a:r>
            <a:r>
              <a:rPr lang="es-BO" dirty="0"/>
              <a:t> Bookwalter home </a:t>
            </a:r>
            <a:r>
              <a:rPr lang="es-BO" dirty="0" err="1"/>
              <a:t>where</a:t>
            </a:r>
            <a:r>
              <a:rPr lang="es-BO" dirty="0"/>
              <a:t> Dr. Jordan </a:t>
            </a:r>
            <a:r>
              <a:rPr lang="es-BO" dirty="0" err="1"/>
              <a:t>was</a:t>
            </a:r>
            <a:r>
              <a:rPr lang="es-BO" dirty="0"/>
              <a:t> </a:t>
            </a:r>
            <a:r>
              <a:rPr lang="es-BO" dirty="0" err="1"/>
              <a:t>hosted</a:t>
            </a:r>
            <a:r>
              <a:rPr lang="es-BO" dirty="0"/>
              <a:t> </a:t>
            </a:r>
            <a:r>
              <a:rPr lang="es-BO" dirty="0" err="1"/>
              <a:t>during</a:t>
            </a:r>
            <a:r>
              <a:rPr lang="es-BO" dirty="0"/>
              <a:t> </a:t>
            </a:r>
            <a:r>
              <a:rPr lang="es-BO" dirty="0" err="1"/>
              <a:t>his</a:t>
            </a:r>
            <a:r>
              <a:rPr lang="es-BO" dirty="0"/>
              <a:t> </a:t>
            </a:r>
            <a:r>
              <a:rPr lang="es-BO" dirty="0" err="1"/>
              <a:t>visit</a:t>
            </a:r>
            <a:r>
              <a:rPr lang="es-BO" dirty="0"/>
              <a:t> </a:t>
            </a:r>
            <a:r>
              <a:rPr lang="es-BO" dirty="0" err="1"/>
              <a:t>to</a:t>
            </a:r>
            <a:r>
              <a:rPr lang="es-BO" dirty="0"/>
              <a:t> </a:t>
            </a:r>
            <a:r>
              <a:rPr lang="es-BO" dirty="0" err="1"/>
              <a:t>The</a:t>
            </a:r>
            <a:r>
              <a:rPr lang="es-BO" dirty="0"/>
              <a:t> Mayan </a:t>
            </a:r>
            <a:r>
              <a:rPr lang="es-BO" dirty="0" err="1"/>
              <a:t>School</a:t>
            </a:r>
            <a:r>
              <a:rPr lang="es-BO" dirty="0"/>
              <a:t> </a:t>
            </a:r>
            <a:r>
              <a:rPr lang="es-BO" dirty="0" err="1"/>
              <a:t>to</a:t>
            </a:r>
            <a:r>
              <a:rPr lang="es-BO" dirty="0"/>
              <a:t> explore </a:t>
            </a:r>
            <a:r>
              <a:rPr lang="es-BO" dirty="0" err="1"/>
              <a:t>the</a:t>
            </a:r>
            <a:r>
              <a:rPr lang="es-BO" dirty="0"/>
              <a:t> </a:t>
            </a:r>
            <a:r>
              <a:rPr lang="es-BO" dirty="0" err="1"/>
              <a:t>possibility</a:t>
            </a:r>
            <a:r>
              <a:rPr lang="es-BO" dirty="0"/>
              <a:t> </a:t>
            </a:r>
            <a:r>
              <a:rPr lang="es-BO" dirty="0" err="1"/>
              <a:t>of</a:t>
            </a:r>
            <a:r>
              <a:rPr lang="es-BO" dirty="0"/>
              <a:t> </a:t>
            </a:r>
            <a:r>
              <a:rPr lang="es-BO" dirty="0" err="1"/>
              <a:t>implementing</a:t>
            </a:r>
            <a:r>
              <a:rPr lang="es-BO" dirty="0"/>
              <a:t> </a:t>
            </a:r>
            <a:r>
              <a:rPr lang="es-BO" dirty="0" err="1"/>
              <a:t>the</a:t>
            </a:r>
            <a:r>
              <a:rPr lang="es-BO" dirty="0"/>
              <a:t> Anisa </a:t>
            </a:r>
            <a:r>
              <a:rPr lang="es-BO" dirty="0" err="1"/>
              <a:t>Model</a:t>
            </a:r>
            <a:r>
              <a:rPr lang="es-BO" dirty="0"/>
              <a:t> </a:t>
            </a:r>
            <a:r>
              <a:rPr lang="es-BO" dirty="0" err="1"/>
              <a:t>of</a:t>
            </a:r>
            <a:r>
              <a:rPr lang="es-BO" dirty="0"/>
              <a:t> </a:t>
            </a:r>
            <a:r>
              <a:rPr lang="es-BO" dirty="0" err="1"/>
              <a:t>Education</a:t>
            </a:r>
            <a:r>
              <a:rPr lang="es-BO"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0851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04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Summer </a:t>
            </a:r>
            <a:r>
              <a:rPr lang="es-BO" dirty="0" err="1"/>
              <a:t>of</a:t>
            </a:r>
            <a:r>
              <a:rPr lang="es-BO" dirty="0"/>
              <a:t> 1981: at </a:t>
            </a:r>
            <a:r>
              <a:rPr lang="es-BO" dirty="0" err="1"/>
              <a:t>the</a:t>
            </a:r>
            <a:r>
              <a:rPr lang="es-BO" dirty="0"/>
              <a:t> home </a:t>
            </a:r>
            <a:r>
              <a:rPr lang="es-BO" dirty="0" err="1"/>
              <a:t>of</a:t>
            </a:r>
            <a:r>
              <a:rPr lang="es-BO" dirty="0"/>
              <a:t> Dan and Nancy Jordan </a:t>
            </a:r>
            <a:r>
              <a:rPr lang="es-BO" dirty="0" err="1"/>
              <a:t>with</a:t>
            </a:r>
            <a:r>
              <a:rPr lang="es-BO" dirty="0"/>
              <a:t> Bahá’í masters </a:t>
            </a:r>
            <a:r>
              <a:rPr lang="es-BO" dirty="0" err="1"/>
              <a:t>degree</a:t>
            </a:r>
            <a:r>
              <a:rPr lang="es-BO" dirty="0"/>
              <a:t> </a:t>
            </a:r>
            <a:r>
              <a:rPr lang="es-BO" dirty="0" err="1"/>
              <a:t>students</a:t>
            </a:r>
            <a:r>
              <a:rPr lang="es-BO" dirty="0"/>
              <a:t> </a:t>
            </a:r>
            <a:r>
              <a:rPr lang="es-BO" dirty="0" err="1"/>
              <a:t>studying</a:t>
            </a:r>
            <a:r>
              <a:rPr lang="es-BO" dirty="0"/>
              <a:t> at </a:t>
            </a:r>
            <a:r>
              <a:rPr lang="es-BO" dirty="0" err="1"/>
              <a:t>National</a:t>
            </a:r>
            <a:r>
              <a:rPr lang="es-BO" dirty="0"/>
              <a:t> </a:t>
            </a:r>
            <a:r>
              <a:rPr lang="es-BO" dirty="0" err="1"/>
              <a:t>University</a:t>
            </a:r>
            <a:r>
              <a:rPr lang="es-BO" dirty="0"/>
              <a:t>, Vista Campus, California. (</a:t>
            </a:r>
            <a:r>
              <a:rPr lang="es-BO" dirty="0" err="1"/>
              <a:t>This</a:t>
            </a:r>
            <a:r>
              <a:rPr lang="es-BO" dirty="0"/>
              <a:t> </a:t>
            </a:r>
            <a:r>
              <a:rPr lang="es-BO" dirty="0" err="1"/>
              <a:t>author</a:t>
            </a:r>
            <a:r>
              <a:rPr lang="es-BO" dirty="0"/>
              <a:t> </a:t>
            </a:r>
            <a:r>
              <a:rPr lang="es-BO" dirty="0" err="1"/>
              <a:t>took</a:t>
            </a:r>
            <a:r>
              <a:rPr lang="es-BO" dirty="0"/>
              <a:t> </a:t>
            </a:r>
            <a:r>
              <a:rPr lang="es-BO" dirty="0" err="1"/>
              <a:t>the</a:t>
            </a:r>
            <a:r>
              <a:rPr lang="es-BO" dirty="0"/>
              <a:t> </a:t>
            </a:r>
            <a:r>
              <a:rPr lang="es-BO" dirty="0" err="1"/>
              <a:t>photo</a:t>
            </a:r>
            <a:r>
              <a:rPr lang="es-BO" dirty="0"/>
              <a:t>) Front </a:t>
            </a:r>
            <a:r>
              <a:rPr lang="es-BO" dirty="0" err="1"/>
              <a:t>row</a:t>
            </a:r>
            <a:r>
              <a:rPr lang="es-BO" dirty="0"/>
              <a:t>, </a:t>
            </a:r>
            <a:r>
              <a:rPr lang="es-BO" dirty="0" err="1"/>
              <a:t>left</a:t>
            </a:r>
            <a:r>
              <a:rPr lang="es-BO" dirty="0"/>
              <a:t> </a:t>
            </a:r>
            <a:r>
              <a:rPr lang="es-BO" dirty="0" err="1"/>
              <a:t>to</a:t>
            </a:r>
            <a:r>
              <a:rPr lang="es-BO" dirty="0"/>
              <a:t> </a:t>
            </a:r>
            <a:r>
              <a:rPr lang="es-BO" dirty="0" err="1"/>
              <a:t>right</a:t>
            </a:r>
            <a:r>
              <a:rPr lang="es-BO" dirty="0"/>
              <a:t>: Janice </a:t>
            </a:r>
            <a:r>
              <a:rPr lang="es-BO" dirty="0" err="1"/>
              <a:t>Conyers</a:t>
            </a:r>
            <a:r>
              <a:rPr lang="es-BO" dirty="0"/>
              <a:t>, Jeff </a:t>
            </a:r>
            <a:r>
              <a:rPr lang="es-BO" dirty="0" err="1"/>
              <a:t>Kieley</a:t>
            </a:r>
            <a:r>
              <a:rPr lang="es-BO" dirty="0"/>
              <a:t>, Greg Watson, ?, ? Back </a:t>
            </a:r>
            <a:r>
              <a:rPr lang="es-BO" dirty="0" err="1"/>
              <a:t>row</a:t>
            </a:r>
            <a:r>
              <a:rPr lang="es-BO" dirty="0"/>
              <a:t>, </a:t>
            </a:r>
            <a:r>
              <a:rPr lang="es-BO" dirty="0" err="1"/>
              <a:t>left</a:t>
            </a:r>
            <a:r>
              <a:rPr lang="es-BO" dirty="0"/>
              <a:t> </a:t>
            </a:r>
            <a:r>
              <a:rPr lang="es-BO" dirty="0" err="1"/>
              <a:t>to</a:t>
            </a:r>
            <a:r>
              <a:rPr lang="es-BO" dirty="0"/>
              <a:t> </a:t>
            </a:r>
            <a:r>
              <a:rPr lang="es-BO" dirty="0" err="1"/>
              <a:t>right</a:t>
            </a:r>
            <a:r>
              <a:rPr lang="es-BO" dirty="0"/>
              <a:t>: ?, Dan Jordan, ?, Nancy Jordan, ? At </a:t>
            </a:r>
            <a:r>
              <a:rPr lang="es-BO" dirty="0" err="1"/>
              <a:t>this</a:t>
            </a:r>
            <a:r>
              <a:rPr lang="es-BO" dirty="0"/>
              <a:t> </a:t>
            </a:r>
            <a:r>
              <a:rPr lang="es-BO" dirty="0" err="1"/>
              <a:t>gathering</a:t>
            </a:r>
            <a:r>
              <a:rPr lang="es-BO" dirty="0"/>
              <a:t> Dan </a:t>
            </a:r>
            <a:r>
              <a:rPr lang="es-BO" dirty="0" err="1"/>
              <a:t>played</a:t>
            </a:r>
            <a:r>
              <a:rPr lang="es-BO" dirty="0"/>
              <a:t> a </a:t>
            </a:r>
            <a:r>
              <a:rPr lang="es-BO" dirty="0" err="1"/>
              <a:t>piece</a:t>
            </a:r>
            <a:r>
              <a:rPr lang="es-BO" dirty="0"/>
              <a:t> </a:t>
            </a:r>
            <a:r>
              <a:rPr lang="es-BO" dirty="0" err="1"/>
              <a:t>of</a:t>
            </a:r>
            <a:r>
              <a:rPr lang="es-BO" dirty="0"/>
              <a:t> </a:t>
            </a:r>
            <a:r>
              <a:rPr lang="es-BO" dirty="0" err="1"/>
              <a:t>classical</a:t>
            </a:r>
            <a:r>
              <a:rPr lang="es-BO" dirty="0"/>
              <a:t> music </a:t>
            </a:r>
            <a:r>
              <a:rPr lang="es-BO" dirty="0" err="1"/>
              <a:t>on</a:t>
            </a:r>
            <a:r>
              <a:rPr lang="es-BO" dirty="0"/>
              <a:t> </a:t>
            </a:r>
            <a:r>
              <a:rPr lang="es-BO" dirty="0" err="1"/>
              <a:t>the</a:t>
            </a:r>
            <a:r>
              <a:rPr lang="es-BO" dirty="0"/>
              <a:t> </a:t>
            </a:r>
            <a:r>
              <a:rPr lang="es-BO" dirty="0" err="1"/>
              <a:t>grand</a:t>
            </a:r>
            <a:r>
              <a:rPr lang="es-BO" dirty="0"/>
              <a:t> piano he </a:t>
            </a:r>
            <a:r>
              <a:rPr lang="es-BO" dirty="0" err="1"/>
              <a:t>had</a:t>
            </a:r>
            <a:r>
              <a:rPr lang="es-BO" dirty="0"/>
              <a:t> in </a:t>
            </a:r>
            <a:r>
              <a:rPr lang="es-BO" dirty="0" err="1"/>
              <a:t>his</a:t>
            </a:r>
            <a:r>
              <a:rPr lang="es-BO" dirty="0"/>
              <a:t> living </a:t>
            </a:r>
            <a:r>
              <a:rPr lang="es-BO" dirty="0" err="1"/>
              <a:t>room</a:t>
            </a:r>
            <a:r>
              <a:rPr lang="es-BO" dirty="0"/>
              <a:t> and </a:t>
            </a:r>
            <a:r>
              <a:rPr lang="es-BO" dirty="0" err="1"/>
              <a:t>then</a:t>
            </a:r>
            <a:r>
              <a:rPr lang="es-BO" dirty="0"/>
              <a:t> </a:t>
            </a:r>
            <a:r>
              <a:rPr lang="es-BO" dirty="0" err="1"/>
              <a:t>explained</a:t>
            </a:r>
            <a:r>
              <a:rPr lang="es-BO" dirty="0"/>
              <a:t> </a:t>
            </a:r>
            <a:r>
              <a:rPr lang="es-BO" dirty="0" err="1"/>
              <a:t>to</a:t>
            </a:r>
            <a:r>
              <a:rPr lang="es-BO" dirty="0"/>
              <a:t> </a:t>
            </a:r>
            <a:r>
              <a:rPr lang="es-BO" dirty="0" err="1"/>
              <a:t>us</a:t>
            </a:r>
            <a:r>
              <a:rPr lang="es-BO" dirty="0"/>
              <a:t> </a:t>
            </a:r>
            <a:r>
              <a:rPr lang="es-BO" dirty="0" err="1"/>
              <a:t>his</a:t>
            </a:r>
            <a:r>
              <a:rPr lang="es-BO" dirty="0"/>
              <a:t> </a:t>
            </a:r>
            <a:r>
              <a:rPr lang="es-BO" dirty="0" err="1"/>
              <a:t>plans</a:t>
            </a:r>
            <a:r>
              <a:rPr lang="es-BO" dirty="0"/>
              <a:t> </a:t>
            </a:r>
            <a:r>
              <a:rPr lang="es-BO" dirty="0" err="1"/>
              <a:t>for</a:t>
            </a:r>
            <a:r>
              <a:rPr lang="es-BO" dirty="0"/>
              <a:t> </a:t>
            </a:r>
            <a:r>
              <a:rPr lang="es-BO" dirty="0" err="1"/>
              <a:t>the</a:t>
            </a:r>
            <a:r>
              <a:rPr lang="es-BO" dirty="0"/>
              <a:t> </a:t>
            </a:r>
            <a:r>
              <a:rPr lang="es-BO" dirty="0" err="1"/>
              <a:t>development</a:t>
            </a:r>
            <a:r>
              <a:rPr lang="es-BO" dirty="0"/>
              <a:t> </a:t>
            </a:r>
            <a:r>
              <a:rPr lang="es-BO" dirty="0" err="1"/>
              <a:t>of</a:t>
            </a:r>
            <a:r>
              <a:rPr lang="es-BO" dirty="0"/>
              <a:t> </a:t>
            </a:r>
            <a:r>
              <a:rPr lang="es-BO" dirty="0" err="1"/>
              <a:t>the</a:t>
            </a:r>
            <a:r>
              <a:rPr lang="es-BO" dirty="0"/>
              <a:t> Anisa </a:t>
            </a:r>
            <a:r>
              <a:rPr lang="es-BO" dirty="0" err="1"/>
              <a:t>Model</a:t>
            </a:r>
            <a:r>
              <a:rPr lang="es-BO" dirty="0"/>
              <a:t> </a:t>
            </a:r>
            <a:r>
              <a:rPr lang="es-BO" dirty="0" err="1"/>
              <a:t>of</a:t>
            </a:r>
            <a:r>
              <a:rPr lang="es-BO" dirty="0"/>
              <a:t> </a:t>
            </a:r>
            <a:r>
              <a:rPr lang="es-BO" dirty="0" err="1"/>
              <a:t>Education</a:t>
            </a:r>
            <a:r>
              <a:rPr lang="es-BO"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809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Summer </a:t>
            </a:r>
            <a:r>
              <a:rPr lang="es-BO" dirty="0" err="1"/>
              <a:t>of</a:t>
            </a:r>
            <a:r>
              <a:rPr lang="es-BO" dirty="0"/>
              <a:t> 1981: Dan Jordan </a:t>
            </a:r>
            <a:r>
              <a:rPr lang="es-BO" dirty="0" err="1"/>
              <a:t>sitting</a:t>
            </a:r>
            <a:r>
              <a:rPr lang="es-BO" dirty="0"/>
              <a:t> at </a:t>
            </a:r>
            <a:r>
              <a:rPr lang="es-BO" dirty="0" err="1"/>
              <a:t>the</a:t>
            </a:r>
            <a:r>
              <a:rPr lang="es-BO" dirty="0"/>
              <a:t> </a:t>
            </a:r>
            <a:r>
              <a:rPr lang="es-BO" dirty="0" err="1"/>
              <a:t>grand</a:t>
            </a:r>
            <a:r>
              <a:rPr lang="es-BO" dirty="0"/>
              <a:t> piano </a:t>
            </a:r>
            <a:r>
              <a:rPr lang="es-BO" dirty="0" err="1"/>
              <a:t>which</a:t>
            </a:r>
            <a:r>
              <a:rPr lang="es-BO" dirty="0"/>
              <a:t> he </a:t>
            </a:r>
            <a:r>
              <a:rPr lang="es-BO" dirty="0" err="1"/>
              <a:t>used</a:t>
            </a:r>
            <a:r>
              <a:rPr lang="es-BO" dirty="0"/>
              <a:t> </a:t>
            </a:r>
            <a:r>
              <a:rPr lang="es-BO" dirty="0" err="1"/>
              <a:t>to</a:t>
            </a:r>
            <a:r>
              <a:rPr lang="es-BO" dirty="0"/>
              <a:t> </a:t>
            </a:r>
            <a:r>
              <a:rPr lang="es-BO" dirty="0" err="1"/>
              <a:t>illustrate</a:t>
            </a:r>
            <a:r>
              <a:rPr lang="es-BO" dirty="0"/>
              <a:t> </a:t>
            </a:r>
            <a:r>
              <a:rPr lang="es-BO" dirty="0" err="1"/>
              <a:t>educational</a:t>
            </a:r>
            <a:r>
              <a:rPr lang="es-BO" dirty="0"/>
              <a:t> </a:t>
            </a:r>
            <a:r>
              <a:rPr lang="es-BO" dirty="0" err="1"/>
              <a:t>concepts</a:t>
            </a:r>
            <a:r>
              <a:rPr lang="es-BO" dirty="0"/>
              <a:t>. Standing: Jim Sacco, </a:t>
            </a:r>
            <a:r>
              <a:rPr lang="es-BO" dirty="0" err="1"/>
              <a:t>the</a:t>
            </a:r>
            <a:r>
              <a:rPr lang="es-BO" dirty="0"/>
              <a:t> </a:t>
            </a:r>
            <a:r>
              <a:rPr lang="es-BO" dirty="0" err="1"/>
              <a:t>co-founder</a:t>
            </a:r>
            <a:r>
              <a:rPr lang="es-BO" dirty="0"/>
              <a:t> and director </a:t>
            </a:r>
            <a:r>
              <a:rPr lang="es-BO" dirty="0" err="1"/>
              <a:t>of</a:t>
            </a:r>
            <a:r>
              <a:rPr lang="es-BO" dirty="0"/>
              <a:t> </a:t>
            </a:r>
            <a:r>
              <a:rPr lang="es-BO" dirty="0" err="1"/>
              <a:t>the</a:t>
            </a:r>
            <a:r>
              <a:rPr lang="es-BO" dirty="0"/>
              <a:t> </a:t>
            </a:r>
            <a:r>
              <a:rPr lang="es-BO" dirty="0" err="1"/>
              <a:t>School</a:t>
            </a:r>
            <a:r>
              <a:rPr lang="es-BO" dirty="0"/>
              <a:t> </a:t>
            </a:r>
            <a:r>
              <a:rPr lang="es-BO" dirty="0" err="1"/>
              <a:t>of</a:t>
            </a:r>
            <a:r>
              <a:rPr lang="es-BO" dirty="0"/>
              <a:t> </a:t>
            </a:r>
            <a:r>
              <a:rPr lang="es-BO" dirty="0" err="1"/>
              <a:t>Nations</a:t>
            </a:r>
            <a:r>
              <a:rPr lang="es-BO" dirty="0"/>
              <a:t> in Brasilia </a:t>
            </a:r>
            <a:r>
              <a:rPr lang="es-BO" dirty="0" err="1"/>
              <a:t>with</a:t>
            </a:r>
            <a:r>
              <a:rPr lang="es-BO" dirty="0"/>
              <a:t> a representative </a:t>
            </a:r>
            <a:r>
              <a:rPr lang="es-BO" dirty="0" err="1"/>
              <a:t>from</a:t>
            </a:r>
            <a:r>
              <a:rPr lang="es-BO" dirty="0"/>
              <a:t> </a:t>
            </a:r>
            <a:r>
              <a:rPr lang="es-BO" dirty="0" err="1"/>
              <a:t>the</a:t>
            </a:r>
            <a:r>
              <a:rPr lang="es-BO" dirty="0"/>
              <a:t> municipal </a:t>
            </a:r>
            <a:r>
              <a:rPr lang="es-BO" dirty="0" err="1"/>
              <a:t>government</a:t>
            </a:r>
            <a:r>
              <a:rPr lang="es-BO" dirty="0"/>
              <a:t> </a:t>
            </a:r>
            <a:r>
              <a:rPr lang="es-BO" dirty="0" err="1"/>
              <a:t>of</a:t>
            </a:r>
            <a:r>
              <a:rPr lang="es-BO" dirty="0"/>
              <a:t> Brasilia </a:t>
            </a:r>
            <a:r>
              <a:rPr lang="es-BO" dirty="0" err="1"/>
              <a:t>who</a:t>
            </a:r>
            <a:r>
              <a:rPr lang="es-BO" dirty="0"/>
              <a:t> </a:t>
            </a:r>
            <a:r>
              <a:rPr lang="es-BO" dirty="0" err="1"/>
              <a:t>is</a:t>
            </a:r>
            <a:r>
              <a:rPr lang="es-BO" dirty="0"/>
              <a:t> </a:t>
            </a:r>
            <a:r>
              <a:rPr lang="es-BO" dirty="0" err="1"/>
              <a:t>reading</a:t>
            </a:r>
            <a:r>
              <a:rPr lang="es-BO" dirty="0"/>
              <a:t> a </a:t>
            </a:r>
            <a:r>
              <a:rPr lang="es-BO" dirty="0" err="1"/>
              <a:t>greeting</a:t>
            </a:r>
            <a:r>
              <a:rPr lang="es-BO" dirty="0"/>
              <a:t> </a:t>
            </a:r>
            <a:r>
              <a:rPr lang="es-BO" dirty="0" err="1"/>
              <a:t>to</a:t>
            </a:r>
            <a:r>
              <a:rPr lang="es-BO" dirty="0"/>
              <a:t> </a:t>
            </a:r>
            <a:r>
              <a:rPr lang="es-BO" dirty="0" err="1"/>
              <a:t>the</a:t>
            </a:r>
            <a:r>
              <a:rPr lang="es-BO" dirty="0"/>
              <a:t> </a:t>
            </a:r>
            <a:r>
              <a:rPr lang="es-BO" dirty="0" err="1"/>
              <a:t>students</a:t>
            </a:r>
            <a:r>
              <a:rPr lang="es-BO" dirty="0"/>
              <a:t> and </a:t>
            </a:r>
            <a:r>
              <a:rPr lang="es-BO" dirty="0" err="1"/>
              <a:t>her</a:t>
            </a:r>
            <a:r>
              <a:rPr lang="es-BO" dirty="0"/>
              <a:t> hopes </a:t>
            </a:r>
            <a:r>
              <a:rPr lang="es-BO" dirty="0" err="1"/>
              <a:t>for</a:t>
            </a:r>
            <a:r>
              <a:rPr lang="es-BO" dirty="0"/>
              <a:t> </a:t>
            </a:r>
            <a:r>
              <a:rPr lang="es-BO" dirty="0" err="1"/>
              <a:t>the</a:t>
            </a:r>
            <a:r>
              <a:rPr lang="es-BO" dirty="0"/>
              <a:t> </a:t>
            </a:r>
            <a:r>
              <a:rPr lang="es-BO" dirty="0" err="1"/>
              <a:t>success</a:t>
            </a:r>
            <a:r>
              <a:rPr lang="es-BO" dirty="0"/>
              <a:t> </a:t>
            </a:r>
            <a:r>
              <a:rPr lang="es-BO" dirty="0" err="1"/>
              <a:t>of</a:t>
            </a:r>
            <a:r>
              <a:rPr lang="es-BO" dirty="0"/>
              <a:t> Anisa in Brasilia.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9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25</a:t>
            </a:fld>
            <a:endParaRPr lang="en-US" altLang="en-US"/>
          </a:p>
        </p:txBody>
      </p:sp>
    </p:spTree>
    <p:extLst>
      <p:ext uri="{BB962C8B-B14F-4D97-AF65-F5344CB8AC3E}">
        <p14:creationId xmlns:p14="http://schemas.microsoft.com/office/powerpoint/2010/main" val="1577192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1CABB2B4-9633-4F69-2F9A-0622965D422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04F7E072-E894-470F-35CE-24DCAFB587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BO" altLang="es-BO" dirty="0" err="1"/>
              <a:t>This</a:t>
            </a:r>
            <a:r>
              <a:rPr lang="es-BO" altLang="es-BO" dirty="0"/>
              <a:t> </a:t>
            </a:r>
            <a:r>
              <a:rPr lang="es-BO" altLang="es-BO" dirty="0" err="1"/>
              <a:t>diagram</a:t>
            </a:r>
            <a:r>
              <a:rPr lang="es-BO" altLang="es-BO" dirty="0"/>
              <a:t> </a:t>
            </a:r>
            <a:r>
              <a:rPr lang="es-BO" altLang="es-BO" dirty="0" err="1"/>
              <a:t>is</a:t>
            </a:r>
            <a:r>
              <a:rPr lang="es-BO" altLang="es-BO" dirty="0"/>
              <a:t> </a:t>
            </a:r>
            <a:r>
              <a:rPr lang="es-BO" altLang="es-BO" dirty="0" err="1"/>
              <a:t>from</a:t>
            </a:r>
            <a:r>
              <a:rPr lang="es-BO" altLang="es-BO" dirty="0"/>
              <a:t> page 112 </a:t>
            </a:r>
            <a:r>
              <a:rPr lang="es-BO" altLang="es-BO" dirty="0" err="1"/>
              <a:t>of</a:t>
            </a:r>
            <a:r>
              <a:rPr lang="es-BO" altLang="es-BO" dirty="0"/>
              <a:t> George Bondra’s 1980 doctoral </a:t>
            </a:r>
            <a:r>
              <a:rPr lang="es-BO" altLang="es-BO" dirty="0" err="1"/>
              <a:t>dissertation</a:t>
            </a:r>
            <a:r>
              <a:rPr lang="es-BO" altLang="es-BO" dirty="0"/>
              <a:t> </a:t>
            </a:r>
            <a:r>
              <a:rPr lang="es-BO" altLang="es-BO" dirty="0" err="1"/>
              <a:t>titled</a:t>
            </a:r>
            <a:r>
              <a:rPr lang="es-BO" altLang="es-BO" dirty="0"/>
              <a:t>, “</a:t>
            </a:r>
            <a:r>
              <a:rPr lang="en-US" altLang="es-BO" dirty="0"/>
              <a:t>The Anisa Model: A Scientific Paradigm for Education and its Implications for a Theory of Evaluation.”</a:t>
            </a:r>
            <a:endParaRPr lang="es-BO" altLang="es-BO" dirty="0"/>
          </a:p>
          <a:p>
            <a:endParaRPr lang="en-US" altLang="es-BO" dirty="0"/>
          </a:p>
        </p:txBody>
      </p:sp>
      <p:sp>
        <p:nvSpPr>
          <p:cNvPr id="79876" name="Slide Number Placeholder 3">
            <a:extLst>
              <a:ext uri="{FF2B5EF4-FFF2-40B4-BE49-F238E27FC236}">
                <a16:creationId xmlns:a16="http://schemas.microsoft.com/office/drawing/2014/main" id="{90F52527-F497-5AF2-6F7D-04ED95D8FD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07E182C-09B8-49DE-A96D-50DE5EA9983D}" type="slidenum">
              <a:rPr lang="en-US" altLang="en-US" smtClean="0">
                <a:solidFill>
                  <a:srgbClr val="000000"/>
                </a:solidFill>
              </a:rPr>
              <a:pPr/>
              <a:t>26</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9D7D4767-0500-FC9F-BB6B-A81C18AFA1A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36775A69-99A8-49C8-04FA-02AA2633F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BO" altLang="es-BO" dirty="0" err="1"/>
              <a:t>List</a:t>
            </a:r>
            <a:r>
              <a:rPr lang="es-BO" altLang="es-BO" dirty="0"/>
              <a:t> </a:t>
            </a:r>
            <a:r>
              <a:rPr lang="es-BO" altLang="es-BO" dirty="0" err="1"/>
              <a:t>of</a:t>
            </a:r>
            <a:r>
              <a:rPr lang="es-BO" altLang="es-BO" dirty="0"/>
              <a:t> </a:t>
            </a:r>
            <a:r>
              <a:rPr lang="es-BO" altLang="es-BO" dirty="0" err="1"/>
              <a:t>philosophers</a:t>
            </a:r>
            <a:r>
              <a:rPr lang="es-BO" altLang="es-BO" dirty="0"/>
              <a:t> and </a:t>
            </a:r>
            <a:r>
              <a:rPr lang="es-BO" altLang="es-BO" dirty="0" err="1"/>
              <a:t>theoreticians</a:t>
            </a:r>
            <a:r>
              <a:rPr lang="es-BO" altLang="es-BO" dirty="0"/>
              <a:t> </a:t>
            </a:r>
            <a:r>
              <a:rPr lang="es-BO" altLang="es-BO" dirty="0" err="1"/>
              <a:t>that</a:t>
            </a:r>
            <a:r>
              <a:rPr lang="es-BO" altLang="es-BO" dirty="0"/>
              <a:t> </a:t>
            </a:r>
            <a:r>
              <a:rPr lang="es-BO" altLang="es-BO" dirty="0" err="1"/>
              <a:t>informed</a:t>
            </a:r>
            <a:r>
              <a:rPr lang="es-BO" altLang="es-BO" dirty="0"/>
              <a:t> </a:t>
            </a:r>
            <a:r>
              <a:rPr lang="es-BO" altLang="es-BO" dirty="0" err="1"/>
              <a:t>the</a:t>
            </a:r>
            <a:r>
              <a:rPr lang="es-BO" altLang="es-BO" dirty="0"/>
              <a:t> </a:t>
            </a:r>
            <a:r>
              <a:rPr lang="es-BO" altLang="es-BO" dirty="0" err="1"/>
              <a:t>creation</a:t>
            </a:r>
            <a:r>
              <a:rPr lang="es-BO" altLang="es-BO" dirty="0"/>
              <a:t> and </a:t>
            </a:r>
            <a:r>
              <a:rPr lang="es-BO" altLang="es-BO" dirty="0" err="1"/>
              <a:t>development</a:t>
            </a:r>
            <a:r>
              <a:rPr lang="es-BO" altLang="es-BO" dirty="0"/>
              <a:t> </a:t>
            </a:r>
            <a:r>
              <a:rPr lang="es-BO" altLang="es-BO" dirty="0" err="1"/>
              <a:t>of</a:t>
            </a:r>
            <a:r>
              <a:rPr lang="es-BO" altLang="es-BO" dirty="0"/>
              <a:t> </a:t>
            </a:r>
            <a:r>
              <a:rPr lang="es-BO" altLang="es-BO" dirty="0" err="1"/>
              <a:t>the</a:t>
            </a:r>
            <a:r>
              <a:rPr lang="es-BO" altLang="es-BO" dirty="0"/>
              <a:t> Anisa </a:t>
            </a:r>
            <a:r>
              <a:rPr lang="es-BO" altLang="es-BO" dirty="0" err="1"/>
              <a:t>Model</a:t>
            </a:r>
            <a:r>
              <a:rPr lang="es-BO" altLang="es-BO" dirty="0"/>
              <a:t>. </a:t>
            </a:r>
            <a:r>
              <a:rPr lang="es-BO" altLang="es-BO" dirty="0" err="1"/>
              <a:t>This</a:t>
            </a:r>
            <a:r>
              <a:rPr lang="es-BO" altLang="es-BO" dirty="0"/>
              <a:t> </a:t>
            </a:r>
            <a:r>
              <a:rPr lang="es-BO" altLang="es-BO" dirty="0" err="1"/>
              <a:t>is</a:t>
            </a:r>
            <a:r>
              <a:rPr lang="es-BO" altLang="es-BO" dirty="0"/>
              <a:t> a </a:t>
            </a:r>
            <a:r>
              <a:rPr lang="es-BO" altLang="es-BO" dirty="0" err="1"/>
              <a:t>copy</a:t>
            </a:r>
            <a:r>
              <a:rPr lang="es-BO" altLang="es-BO" dirty="0"/>
              <a:t> </a:t>
            </a:r>
            <a:r>
              <a:rPr lang="es-BO" altLang="es-BO" dirty="0" err="1"/>
              <a:t>of</a:t>
            </a:r>
            <a:r>
              <a:rPr lang="es-BO" altLang="es-BO" dirty="0"/>
              <a:t> </a:t>
            </a:r>
            <a:r>
              <a:rPr lang="es-BO" altLang="es-BO" dirty="0" err="1"/>
              <a:t>the</a:t>
            </a:r>
            <a:r>
              <a:rPr lang="es-BO" altLang="es-BO" dirty="0"/>
              <a:t> original notes </a:t>
            </a:r>
            <a:r>
              <a:rPr lang="es-BO" altLang="es-BO" dirty="0" err="1"/>
              <a:t>written</a:t>
            </a:r>
            <a:r>
              <a:rPr lang="es-BO" altLang="es-BO" dirty="0"/>
              <a:t> </a:t>
            </a:r>
            <a:r>
              <a:rPr lang="es-BO" altLang="es-BO" dirty="0" err="1"/>
              <a:t>by</a:t>
            </a:r>
            <a:r>
              <a:rPr lang="es-BO" altLang="es-BO" dirty="0"/>
              <a:t> Dr. Jordan at </a:t>
            </a:r>
            <a:r>
              <a:rPr lang="es-BO" altLang="es-BO" dirty="0" err="1"/>
              <a:t>the</a:t>
            </a:r>
            <a:r>
              <a:rPr lang="es-BO" altLang="es-BO" dirty="0"/>
              <a:t> </a:t>
            </a:r>
            <a:r>
              <a:rPr lang="es-BO" altLang="es-BO" dirty="0" err="1"/>
              <a:t>request</a:t>
            </a:r>
            <a:r>
              <a:rPr lang="es-BO" altLang="es-BO" dirty="0"/>
              <a:t> </a:t>
            </a:r>
            <a:r>
              <a:rPr lang="es-BO" altLang="es-BO" dirty="0" err="1"/>
              <a:t>of</a:t>
            </a:r>
            <a:r>
              <a:rPr lang="es-BO" altLang="es-BO" dirty="0"/>
              <a:t> Irene </a:t>
            </a:r>
            <a:r>
              <a:rPr lang="es-BO" altLang="es-BO" dirty="0" err="1"/>
              <a:t>Hartley</a:t>
            </a:r>
            <a:r>
              <a:rPr lang="es-BO" altLang="es-BO" dirty="0"/>
              <a:t>.</a:t>
            </a:r>
          </a:p>
        </p:txBody>
      </p:sp>
      <p:sp>
        <p:nvSpPr>
          <p:cNvPr id="130052" name="Slide Number Placeholder 3">
            <a:extLst>
              <a:ext uri="{FF2B5EF4-FFF2-40B4-BE49-F238E27FC236}">
                <a16:creationId xmlns:a16="http://schemas.microsoft.com/office/drawing/2014/main" id="{3B0D3DF3-DCCD-5D20-59C4-FB810D68A2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71ED97-5070-4165-AF3D-A8060A77BB74}" type="slidenum">
              <a:rPr lang="en-US" altLang="en-US" smtClean="0"/>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June 1990: </a:t>
            </a:r>
            <a:r>
              <a:rPr lang="es-BO" dirty="0" err="1"/>
              <a:t>The</a:t>
            </a:r>
            <a:r>
              <a:rPr lang="es-BO" dirty="0"/>
              <a:t> Marymount Barranquilla </a:t>
            </a:r>
            <a:r>
              <a:rPr lang="es-BO" dirty="0" err="1"/>
              <a:t>Model</a:t>
            </a:r>
            <a:r>
              <a:rPr lang="es-BO" dirty="0"/>
              <a:t>, Colombia (1987-2000), 50 </a:t>
            </a:r>
            <a:r>
              <a:rPr lang="es-BO" dirty="0" err="1"/>
              <a:t>pages</a:t>
            </a:r>
            <a:r>
              <a:rPr lang="es-BO" dirty="0"/>
              <a:t>.</a:t>
            </a:r>
          </a:p>
          <a:p>
            <a:pPr marL="0" marR="0">
              <a:spcBef>
                <a:spcPts val="0"/>
              </a:spcBef>
              <a:spcAft>
                <a:spcPts val="0"/>
              </a:spcAft>
            </a:pPr>
            <a:r>
              <a:rPr lang="en-US" sz="1200" dirty="0">
                <a:effectLst/>
                <a:ea typeface="Calibri" panose="020F0502020204030204" pitchFamily="34" charset="0"/>
              </a:rPr>
              <a:t>Dr. Malcolm D. Evans, the Executive Secretary of Association for Process Philosophy of Education and the former Superintendent of Schools at Suffield, Connecticut where the Anisa Model was first piloted, described it as “a significant blending of Christian faith and process education” and commended it to “anyone trying to think seriously about process philosophy and educational praxis.”</a:t>
            </a:r>
            <a:endParaRPr lang="es-BO" sz="1000" dirty="0">
              <a:effectLst/>
              <a:ea typeface="Calibri" panose="020F0502020204030204" pitchFamily="34" charset="0"/>
            </a:endParaRP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28</a:t>
            </a:fld>
            <a:endParaRPr lang="en-US" altLang="en-US"/>
          </a:p>
        </p:txBody>
      </p:sp>
    </p:spTree>
    <p:extLst>
      <p:ext uri="{BB962C8B-B14F-4D97-AF65-F5344CB8AC3E}">
        <p14:creationId xmlns:p14="http://schemas.microsoft.com/office/powerpoint/2010/main" val="1309819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1988: Keith Bookwalter </a:t>
            </a:r>
            <a:r>
              <a:rPr lang="es-BO" dirty="0" err="1"/>
              <a:t>welcoming</a:t>
            </a:r>
            <a:r>
              <a:rPr lang="es-BO" dirty="0"/>
              <a:t> Irene </a:t>
            </a:r>
            <a:r>
              <a:rPr lang="es-BO" dirty="0" err="1"/>
              <a:t>Hartley</a:t>
            </a:r>
            <a:r>
              <a:rPr lang="es-BO" dirty="0"/>
              <a:t> </a:t>
            </a:r>
            <a:r>
              <a:rPr lang="es-BO" dirty="0" err="1"/>
              <a:t>to</a:t>
            </a:r>
            <a:r>
              <a:rPr lang="es-BO" dirty="0"/>
              <a:t> Marymount </a:t>
            </a:r>
            <a:r>
              <a:rPr lang="es-BO" dirty="0" err="1"/>
              <a:t>School</a:t>
            </a:r>
            <a:r>
              <a:rPr lang="es-BO" dirty="0"/>
              <a:t>, Barranquilla, Colombia </a:t>
            </a:r>
            <a:r>
              <a:rPr lang="es-BO" dirty="0" err="1"/>
              <a:t>to</a:t>
            </a:r>
            <a:r>
              <a:rPr lang="es-BO" dirty="0"/>
              <a:t> </a:t>
            </a:r>
            <a:r>
              <a:rPr lang="es-BO" dirty="0" err="1"/>
              <a:t>begin</a:t>
            </a:r>
            <a:r>
              <a:rPr lang="es-BO" dirty="0"/>
              <a:t> a </a:t>
            </a:r>
            <a:r>
              <a:rPr lang="es-BO" dirty="0" err="1"/>
              <a:t>six-year</a:t>
            </a:r>
            <a:r>
              <a:rPr lang="es-BO" dirty="0"/>
              <a:t> </a:t>
            </a:r>
            <a:r>
              <a:rPr lang="es-BO" dirty="0" err="1"/>
              <a:t>collaboration</a:t>
            </a:r>
            <a:r>
              <a:rPr lang="es-BO" dirty="0"/>
              <a:t> in </a:t>
            </a:r>
            <a:r>
              <a:rPr lang="es-BO" dirty="0" err="1"/>
              <a:t>the</a:t>
            </a:r>
            <a:r>
              <a:rPr lang="es-BO" dirty="0"/>
              <a:t> </a:t>
            </a:r>
            <a:r>
              <a:rPr lang="es-BO" dirty="0" err="1"/>
              <a:t>implementation</a:t>
            </a:r>
            <a:r>
              <a:rPr lang="es-BO" dirty="0"/>
              <a:t> </a:t>
            </a:r>
            <a:r>
              <a:rPr lang="es-BO" dirty="0" err="1"/>
              <a:t>of</a:t>
            </a:r>
            <a:r>
              <a:rPr lang="es-BO" dirty="0"/>
              <a:t> </a:t>
            </a:r>
            <a:r>
              <a:rPr lang="es-BO" dirty="0" err="1"/>
              <a:t>the</a:t>
            </a:r>
            <a:r>
              <a:rPr lang="es-BO" dirty="0"/>
              <a:t> Anisa </a:t>
            </a:r>
            <a:r>
              <a:rPr lang="es-BO" dirty="0" err="1"/>
              <a:t>Model</a:t>
            </a:r>
            <a:r>
              <a:rPr lang="es-BO" dirty="0"/>
              <a:t> </a:t>
            </a:r>
            <a:r>
              <a:rPr lang="es-BO" dirty="0" err="1"/>
              <a:t>of</a:t>
            </a:r>
            <a:r>
              <a:rPr lang="es-BO" dirty="0"/>
              <a:t> </a:t>
            </a:r>
            <a:r>
              <a:rPr lang="es-BO" dirty="0" err="1"/>
              <a:t>Education</a:t>
            </a:r>
            <a:r>
              <a:rPr lang="es-BO" dirty="0"/>
              <a:t> </a:t>
            </a:r>
            <a:r>
              <a:rPr lang="es-BO" dirty="0" err="1"/>
              <a:t>which</a:t>
            </a:r>
            <a:r>
              <a:rPr lang="es-BO" dirty="0"/>
              <a:t> </a:t>
            </a:r>
            <a:r>
              <a:rPr lang="es-BO" dirty="0" err="1"/>
              <a:t>resulted</a:t>
            </a:r>
            <a:r>
              <a:rPr lang="es-BO" dirty="0"/>
              <a:t> in </a:t>
            </a:r>
            <a:r>
              <a:rPr lang="es-BO" dirty="0" err="1"/>
              <a:t>the</a:t>
            </a:r>
            <a:r>
              <a:rPr lang="es-BO" dirty="0"/>
              <a:t> </a:t>
            </a:r>
            <a:r>
              <a:rPr lang="es-BO" dirty="0" err="1"/>
              <a:t>creation</a:t>
            </a:r>
            <a:r>
              <a:rPr lang="es-BO" dirty="0"/>
              <a:t> </a:t>
            </a:r>
            <a:r>
              <a:rPr lang="es-BO" dirty="0" err="1"/>
              <a:t>of</a:t>
            </a:r>
            <a:r>
              <a:rPr lang="es-BO" dirty="0"/>
              <a:t> </a:t>
            </a:r>
            <a:r>
              <a:rPr lang="es-BO" dirty="0" err="1"/>
              <a:t>the</a:t>
            </a:r>
            <a:r>
              <a:rPr lang="es-BO" dirty="0"/>
              <a:t> Marymount-Barranquilla </a:t>
            </a:r>
            <a:r>
              <a:rPr lang="es-BO" dirty="0" err="1"/>
              <a:t>Model</a:t>
            </a:r>
            <a:r>
              <a:rPr lang="es-BO" dirty="0"/>
              <a:t> </a:t>
            </a:r>
            <a:r>
              <a:rPr lang="es-BO" dirty="0" err="1"/>
              <a:t>of</a:t>
            </a:r>
            <a:r>
              <a:rPr lang="es-BO" dirty="0"/>
              <a:t> </a:t>
            </a:r>
            <a:r>
              <a:rPr lang="es-BO" dirty="0" err="1"/>
              <a:t>Education</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29</a:t>
            </a:fld>
            <a:endParaRPr lang="en-US" altLang="en-US"/>
          </a:p>
        </p:txBody>
      </p:sp>
    </p:spTree>
    <p:extLst>
      <p:ext uri="{BB962C8B-B14F-4D97-AF65-F5344CB8AC3E}">
        <p14:creationId xmlns:p14="http://schemas.microsoft.com/office/powerpoint/2010/main" val="338265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There</a:t>
            </a:r>
            <a:r>
              <a:rPr lang="es-BO" dirty="0"/>
              <a:t> are 145 </a:t>
            </a:r>
            <a:r>
              <a:rPr lang="es-BO" dirty="0" err="1"/>
              <a:t>slides</a:t>
            </a:r>
            <a:r>
              <a:rPr lang="es-BO" dirty="0"/>
              <a:t> in </a:t>
            </a:r>
            <a:r>
              <a:rPr lang="es-BO" dirty="0" err="1"/>
              <a:t>all</a:t>
            </a:r>
            <a:r>
              <a:rPr lang="es-BO" dirty="0"/>
              <a:t>. </a:t>
            </a:r>
            <a:r>
              <a:rPr lang="es-BO" dirty="0" err="1"/>
              <a:t>The</a:t>
            </a:r>
            <a:r>
              <a:rPr lang="es-BO" dirty="0"/>
              <a:t> </a:t>
            </a:r>
            <a:r>
              <a:rPr lang="es-BO" dirty="0" err="1"/>
              <a:t>presentation</a:t>
            </a:r>
            <a:r>
              <a:rPr lang="es-BO" dirty="0"/>
              <a:t> can be </a:t>
            </a:r>
            <a:r>
              <a:rPr lang="es-BO" dirty="0" err="1"/>
              <a:t>adapted</a:t>
            </a:r>
            <a:r>
              <a:rPr lang="es-BO" dirty="0"/>
              <a:t> </a:t>
            </a:r>
            <a:r>
              <a:rPr lang="es-BO" dirty="0" err="1"/>
              <a:t>depending</a:t>
            </a:r>
            <a:r>
              <a:rPr lang="es-BO" dirty="0"/>
              <a:t> </a:t>
            </a:r>
            <a:r>
              <a:rPr lang="es-BO" dirty="0" err="1"/>
              <a:t>on</a:t>
            </a:r>
            <a:r>
              <a:rPr lang="es-BO" dirty="0"/>
              <a:t> </a:t>
            </a:r>
            <a:r>
              <a:rPr lang="es-BO" dirty="0" err="1"/>
              <a:t>the</a:t>
            </a:r>
            <a:r>
              <a:rPr lang="es-BO" dirty="0"/>
              <a:t> time </a:t>
            </a:r>
            <a:r>
              <a:rPr lang="es-BO" dirty="0" err="1"/>
              <a:t>available</a:t>
            </a:r>
            <a:r>
              <a:rPr lang="es-BO" dirty="0"/>
              <a:t>. </a:t>
            </a:r>
            <a:r>
              <a:rPr lang="es-BO" dirty="0" err="1"/>
              <a:t>The</a:t>
            </a:r>
            <a:r>
              <a:rPr lang="es-BO" dirty="0"/>
              <a:t> mínimum </a:t>
            </a:r>
            <a:r>
              <a:rPr lang="es-BO" dirty="0" err="1"/>
              <a:t>amount</a:t>
            </a:r>
            <a:r>
              <a:rPr lang="es-BO" dirty="0"/>
              <a:t> </a:t>
            </a:r>
            <a:r>
              <a:rPr lang="es-BO" dirty="0" err="1"/>
              <a:t>of</a:t>
            </a:r>
            <a:r>
              <a:rPr lang="es-BO" dirty="0"/>
              <a:t> time </a:t>
            </a:r>
            <a:r>
              <a:rPr lang="es-BO" dirty="0" err="1"/>
              <a:t>needed</a:t>
            </a:r>
            <a:r>
              <a:rPr lang="es-BO" dirty="0"/>
              <a:t> </a:t>
            </a:r>
            <a:r>
              <a:rPr lang="es-BO" dirty="0" err="1"/>
              <a:t>for</a:t>
            </a:r>
            <a:r>
              <a:rPr lang="es-BO" dirty="0"/>
              <a:t> </a:t>
            </a:r>
            <a:r>
              <a:rPr lang="es-BO" dirty="0" err="1"/>
              <a:t>an</a:t>
            </a:r>
            <a:r>
              <a:rPr lang="es-BO" dirty="0"/>
              <a:t> </a:t>
            </a:r>
            <a:r>
              <a:rPr lang="es-BO" dirty="0" err="1"/>
              <a:t>overview</a:t>
            </a:r>
            <a:r>
              <a:rPr lang="es-BO" dirty="0"/>
              <a:t> </a:t>
            </a:r>
            <a:r>
              <a:rPr lang="es-BO" dirty="0" err="1"/>
              <a:t>is</a:t>
            </a:r>
            <a:r>
              <a:rPr lang="es-BO" dirty="0"/>
              <a:t> 45 minutes and can </a:t>
            </a:r>
            <a:r>
              <a:rPr lang="es-BO" dirty="0" err="1"/>
              <a:t>include</a:t>
            </a:r>
            <a:r>
              <a:rPr lang="es-BO" dirty="0"/>
              <a:t> </a:t>
            </a:r>
            <a:r>
              <a:rPr lang="es-BO" dirty="0" err="1"/>
              <a:t>just</a:t>
            </a:r>
            <a:r>
              <a:rPr lang="es-BO" dirty="0"/>
              <a:t> a </a:t>
            </a:r>
            <a:r>
              <a:rPr lang="es-BO" dirty="0" err="1"/>
              <a:t>dozen</a:t>
            </a:r>
            <a:r>
              <a:rPr lang="es-BO" dirty="0"/>
              <a:t> </a:t>
            </a:r>
            <a:r>
              <a:rPr lang="es-BO" dirty="0" err="1"/>
              <a:t>slides</a:t>
            </a:r>
            <a:r>
              <a:rPr lang="es-BO" dirty="0"/>
              <a:t> and </a:t>
            </a:r>
            <a:r>
              <a:rPr lang="es-BO" dirty="0" err="1"/>
              <a:t>handouts</a:t>
            </a:r>
            <a:r>
              <a:rPr lang="es-BO" dirty="0"/>
              <a:t> (</a:t>
            </a:r>
            <a:r>
              <a:rPr lang="es-BO" dirty="0" err="1"/>
              <a:t>hard</a:t>
            </a:r>
            <a:r>
              <a:rPr lang="es-BO" dirty="0"/>
              <a:t> </a:t>
            </a:r>
            <a:r>
              <a:rPr lang="es-BO" dirty="0" err="1"/>
              <a:t>or</a:t>
            </a:r>
            <a:r>
              <a:rPr lang="es-BO" dirty="0"/>
              <a:t> digital copies) </a:t>
            </a:r>
            <a:r>
              <a:rPr lang="es-BO" dirty="0" err="1"/>
              <a:t>for</a:t>
            </a:r>
            <a:r>
              <a:rPr lang="es-BO" dirty="0"/>
              <a:t> </a:t>
            </a:r>
            <a:r>
              <a:rPr lang="es-BO" dirty="0" err="1"/>
              <a:t>later</a:t>
            </a:r>
            <a:r>
              <a:rPr lang="es-BO" dirty="0"/>
              <a:t> </a:t>
            </a:r>
            <a:r>
              <a:rPr lang="es-BO" dirty="0" err="1"/>
              <a:t>persusal</a:t>
            </a:r>
            <a:r>
              <a:rPr lang="es-BO" dirty="0"/>
              <a:t> </a:t>
            </a:r>
            <a:r>
              <a:rPr lang="es-BO" dirty="0" err="1"/>
              <a:t>by</a:t>
            </a:r>
            <a:r>
              <a:rPr lang="es-BO" dirty="0"/>
              <a:t> </a:t>
            </a:r>
            <a:r>
              <a:rPr lang="es-BO" dirty="0" err="1"/>
              <a:t>the</a:t>
            </a:r>
            <a:r>
              <a:rPr lang="es-BO" dirty="0"/>
              <a:t> </a:t>
            </a:r>
            <a:r>
              <a:rPr lang="es-BO" dirty="0" err="1"/>
              <a:t>participants</a:t>
            </a:r>
            <a:r>
              <a:rPr lang="es-BO" dirty="0"/>
              <a:t>. </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a:t>
            </a:fld>
            <a:endParaRPr lang="en-US" altLang="en-US"/>
          </a:p>
        </p:txBody>
      </p:sp>
    </p:spTree>
    <p:extLst>
      <p:ext uri="{BB962C8B-B14F-4D97-AF65-F5344CB8AC3E}">
        <p14:creationId xmlns:p14="http://schemas.microsoft.com/office/powerpoint/2010/main" val="2144959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Circa 1990: Marymount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School</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Barranquilla, Colombia: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left</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right</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Gordon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Hartley</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Irene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Hartley</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and Keith Bookwalter.</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30</a:t>
            </a:fld>
            <a:endParaRPr lang="en-US" altLang="en-US"/>
          </a:p>
        </p:txBody>
      </p:sp>
    </p:spTree>
    <p:extLst>
      <p:ext uri="{BB962C8B-B14F-4D97-AF65-F5344CB8AC3E}">
        <p14:creationId xmlns:p14="http://schemas.microsoft.com/office/powerpoint/2010/main" val="2724216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author’s</a:t>
            </a:r>
            <a:r>
              <a:rPr lang="es-BO" dirty="0"/>
              <a:t> 3rd grade </a:t>
            </a:r>
            <a:r>
              <a:rPr lang="es-BO" dirty="0" err="1"/>
              <a:t>class</a:t>
            </a:r>
            <a:r>
              <a:rPr lang="es-BO" dirty="0"/>
              <a:t> </a:t>
            </a:r>
            <a:r>
              <a:rPr lang="es-BO" dirty="0" err="1"/>
              <a:t>of</a:t>
            </a:r>
            <a:r>
              <a:rPr lang="es-BO" dirty="0"/>
              <a:t> 1989-1990 at Marymount </a:t>
            </a:r>
            <a:r>
              <a:rPr lang="es-BO" dirty="0" err="1"/>
              <a:t>School</a:t>
            </a:r>
            <a:r>
              <a:rPr lang="es-BO" dirty="0"/>
              <a:t>, Barranquilla, Colombia</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31</a:t>
            </a:fld>
            <a:endParaRPr lang="en-US" altLang="en-US"/>
          </a:p>
        </p:txBody>
      </p:sp>
    </p:spTree>
    <p:extLst>
      <p:ext uri="{BB962C8B-B14F-4D97-AF65-F5344CB8AC3E}">
        <p14:creationId xmlns:p14="http://schemas.microsoft.com/office/powerpoint/2010/main" val="23163043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diagram</a:t>
            </a:r>
            <a:r>
              <a:rPr lang="es-BO" dirty="0"/>
              <a:t> shows </a:t>
            </a:r>
            <a:r>
              <a:rPr lang="es-BO" dirty="0" err="1"/>
              <a:t>the</a:t>
            </a:r>
            <a:r>
              <a:rPr lang="es-BO" dirty="0"/>
              <a:t> </a:t>
            </a:r>
            <a:r>
              <a:rPr lang="es-BO" dirty="0" err="1"/>
              <a:t>fusion</a:t>
            </a:r>
            <a:r>
              <a:rPr lang="es-BO" dirty="0"/>
              <a:t> </a:t>
            </a:r>
            <a:r>
              <a:rPr lang="es-BO" dirty="0" err="1"/>
              <a:t>of</a:t>
            </a:r>
            <a:r>
              <a:rPr lang="es-BO" dirty="0"/>
              <a:t> Marymount </a:t>
            </a:r>
            <a:r>
              <a:rPr lang="es-BO" dirty="0" err="1"/>
              <a:t>School’s</a:t>
            </a:r>
            <a:r>
              <a:rPr lang="es-BO" dirty="0"/>
              <a:t> culture and </a:t>
            </a:r>
            <a:r>
              <a:rPr lang="es-BO" dirty="0" err="1"/>
              <a:t>purposes</a:t>
            </a:r>
            <a:r>
              <a:rPr lang="es-BO" dirty="0"/>
              <a:t> </a:t>
            </a:r>
            <a:r>
              <a:rPr lang="es-BO" dirty="0" err="1"/>
              <a:t>with</a:t>
            </a:r>
            <a:r>
              <a:rPr lang="es-BO" dirty="0"/>
              <a:t> </a:t>
            </a:r>
            <a:r>
              <a:rPr lang="es-BO" dirty="0" err="1"/>
              <a:t>the</a:t>
            </a:r>
            <a:r>
              <a:rPr lang="es-BO" dirty="0"/>
              <a:t> Anisa </a:t>
            </a:r>
            <a:r>
              <a:rPr lang="es-BO" dirty="0" err="1"/>
              <a:t>Model’s</a:t>
            </a:r>
            <a:r>
              <a:rPr lang="es-BO" dirty="0"/>
              <a:t> </a:t>
            </a:r>
            <a:r>
              <a:rPr lang="es-BO" dirty="0" err="1"/>
              <a:t>philosophy</a:t>
            </a:r>
            <a:r>
              <a:rPr lang="es-BO" dirty="0"/>
              <a:t> and </a:t>
            </a:r>
            <a:r>
              <a:rPr lang="es-BO" dirty="0" err="1"/>
              <a:t>theories</a:t>
            </a:r>
            <a:r>
              <a:rPr lang="es-BO" dirty="0"/>
              <a:t> </a:t>
            </a:r>
            <a:r>
              <a:rPr lang="es-BO" dirty="0" err="1"/>
              <a:t>resulting</a:t>
            </a:r>
            <a:r>
              <a:rPr lang="es-BO" dirty="0"/>
              <a:t> in </a:t>
            </a:r>
            <a:r>
              <a:rPr lang="es-BO" dirty="0" err="1"/>
              <a:t>the</a:t>
            </a:r>
            <a:r>
              <a:rPr lang="es-BO" dirty="0"/>
              <a:t> </a:t>
            </a:r>
            <a:r>
              <a:rPr lang="es-BO" dirty="0" err="1"/>
              <a:t>creation</a:t>
            </a:r>
            <a:r>
              <a:rPr lang="es-BO" dirty="0"/>
              <a:t> </a:t>
            </a:r>
            <a:r>
              <a:rPr lang="es-BO" dirty="0" err="1"/>
              <a:t>of</a:t>
            </a:r>
            <a:r>
              <a:rPr lang="es-BO" dirty="0"/>
              <a:t> </a:t>
            </a:r>
            <a:r>
              <a:rPr lang="es-BO" dirty="0" err="1"/>
              <a:t>the</a:t>
            </a:r>
            <a:r>
              <a:rPr lang="es-BO" dirty="0"/>
              <a:t> Marymount-Barranquilla </a:t>
            </a:r>
            <a:r>
              <a:rPr lang="es-BO" dirty="0" err="1"/>
              <a:t>Model</a:t>
            </a:r>
            <a:r>
              <a:rPr lang="es-BO" dirty="0"/>
              <a:t> </a:t>
            </a:r>
            <a:r>
              <a:rPr lang="es-BO" dirty="0" err="1"/>
              <a:t>of</a:t>
            </a:r>
            <a:r>
              <a:rPr lang="es-BO" dirty="0"/>
              <a:t> </a:t>
            </a:r>
            <a:r>
              <a:rPr lang="es-BO" dirty="0" err="1"/>
              <a:t>Education</a:t>
            </a:r>
            <a:r>
              <a:rPr lang="es-BO" dirty="0"/>
              <a:t> </a:t>
            </a:r>
            <a:r>
              <a:rPr lang="es-BO" dirty="0" err="1"/>
              <a:t>which</a:t>
            </a:r>
            <a:r>
              <a:rPr lang="es-BO" dirty="0"/>
              <a:t> </a:t>
            </a:r>
            <a:r>
              <a:rPr lang="es-BO" dirty="0" err="1"/>
              <a:t>is</a:t>
            </a:r>
            <a:r>
              <a:rPr lang="es-BO" dirty="0"/>
              <a:t> set </a:t>
            </a:r>
            <a:r>
              <a:rPr lang="es-BO" dirty="0" err="1"/>
              <a:t>forth</a:t>
            </a:r>
            <a:r>
              <a:rPr lang="es-BO" dirty="0"/>
              <a:t> in </a:t>
            </a:r>
            <a:r>
              <a:rPr lang="es-BO" dirty="0" err="1"/>
              <a:t>the</a:t>
            </a:r>
            <a:r>
              <a:rPr lang="es-BO" dirty="0"/>
              <a:t> 50-page </a:t>
            </a:r>
            <a:r>
              <a:rPr lang="es-BO" dirty="0" err="1"/>
              <a:t>summary</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32</a:t>
            </a:fld>
            <a:endParaRPr lang="en-US" altLang="en-US"/>
          </a:p>
        </p:txBody>
      </p:sp>
    </p:spTree>
    <p:extLst>
      <p:ext uri="{BB962C8B-B14F-4D97-AF65-F5344CB8AC3E}">
        <p14:creationId xmlns:p14="http://schemas.microsoft.com/office/powerpoint/2010/main" val="39012758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diagram</a:t>
            </a:r>
            <a:r>
              <a:rPr lang="es-BO" dirty="0"/>
              <a:t> shows </a:t>
            </a:r>
            <a:r>
              <a:rPr lang="es-BO" dirty="0" err="1"/>
              <a:t>how</a:t>
            </a:r>
            <a:r>
              <a:rPr lang="es-BO" dirty="0"/>
              <a:t> </a:t>
            </a:r>
            <a:r>
              <a:rPr lang="es-BO" dirty="0" err="1"/>
              <a:t>the</a:t>
            </a:r>
            <a:r>
              <a:rPr lang="es-BO" dirty="0"/>
              <a:t> Anisa </a:t>
            </a:r>
            <a:r>
              <a:rPr lang="es-BO" dirty="0" err="1"/>
              <a:t>Model</a:t>
            </a:r>
            <a:r>
              <a:rPr lang="es-BO" dirty="0"/>
              <a:t> </a:t>
            </a:r>
            <a:r>
              <a:rPr lang="es-BO" dirty="0" err="1"/>
              <a:t>provided</a:t>
            </a:r>
            <a:r>
              <a:rPr lang="es-BO" dirty="0"/>
              <a:t> Marymount </a:t>
            </a:r>
            <a:r>
              <a:rPr lang="es-BO" dirty="0" err="1"/>
              <a:t>with</a:t>
            </a:r>
            <a:r>
              <a:rPr lang="es-BO" dirty="0"/>
              <a:t> </a:t>
            </a:r>
            <a:r>
              <a:rPr lang="es-BO" dirty="0" err="1"/>
              <a:t>the</a:t>
            </a:r>
            <a:r>
              <a:rPr lang="es-BO" dirty="0"/>
              <a:t> </a:t>
            </a:r>
            <a:r>
              <a:rPr lang="es-BO" dirty="0" err="1"/>
              <a:t>means</a:t>
            </a:r>
            <a:r>
              <a:rPr lang="es-BO" dirty="0"/>
              <a:t> </a:t>
            </a:r>
            <a:r>
              <a:rPr lang="es-BO" dirty="0" err="1"/>
              <a:t>for</a:t>
            </a:r>
            <a:r>
              <a:rPr lang="es-BO" dirty="0"/>
              <a:t> </a:t>
            </a:r>
            <a:r>
              <a:rPr lang="es-BO" dirty="0" err="1"/>
              <a:t>coherently</a:t>
            </a:r>
            <a:r>
              <a:rPr lang="es-BO" dirty="0"/>
              <a:t> </a:t>
            </a:r>
            <a:r>
              <a:rPr lang="es-BO" dirty="0" err="1"/>
              <a:t>translating</a:t>
            </a:r>
            <a:r>
              <a:rPr lang="es-BO" dirty="0"/>
              <a:t> </a:t>
            </a:r>
            <a:r>
              <a:rPr lang="es-BO" dirty="0" err="1"/>
              <a:t>the</a:t>
            </a:r>
            <a:r>
              <a:rPr lang="es-BO" dirty="0"/>
              <a:t> </a:t>
            </a:r>
            <a:r>
              <a:rPr lang="es-BO" dirty="0" err="1"/>
              <a:t>Kingdom</a:t>
            </a:r>
            <a:r>
              <a:rPr lang="es-BO" dirty="0"/>
              <a:t> </a:t>
            </a:r>
            <a:r>
              <a:rPr lang="es-BO" dirty="0" err="1"/>
              <a:t>of</a:t>
            </a:r>
            <a:r>
              <a:rPr lang="es-BO" dirty="0"/>
              <a:t> </a:t>
            </a:r>
            <a:r>
              <a:rPr lang="es-BO" dirty="0" err="1"/>
              <a:t>God</a:t>
            </a:r>
            <a:r>
              <a:rPr lang="es-BO" dirty="0"/>
              <a:t> in </a:t>
            </a:r>
            <a:r>
              <a:rPr lang="es-BO" dirty="0" err="1"/>
              <a:t>heaven</a:t>
            </a:r>
            <a:r>
              <a:rPr lang="es-BO" dirty="0"/>
              <a:t> (a </a:t>
            </a:r>
            <a:r>
              <a:rPr lang="es-BO" dirty="0" err="1"/>
              <a:t>potentiality</a:t>
            </a:r>
            <a:r>
              <a:rPr lang="es-BO" dirty="0"/>
              <a:t>) </a:t>
            </a:r>
            <a:r>
              <a:rPr lang="es-BO" dirty="0" err="1"/>
              <a:t>into</a:t>
            </a:r>
            <a:r>
              <a:rPr lang="es-BO" dirty="0"/>
              <a:t> </a:t>
            </a:r>
            <a:r>
              <a:rPr lang="es-BO" dirty="0" err="1"/>
              <a:t>the</a:t>
            </a:r>
            <a:r>
              <a:rPr lang="es-BO" dirty="0"/>
              <a:t> </a:t>
            </a:r>
            <a:r>
              <a:rPr lang="es-BO" dirty="0" err="1"/>
              <a:t>Kingdom</a:t>
            </a:r>
            <a:r>
              <a:rPr lang="es-BO" dirty="0"/>
              <a:t> </a:t>
            </a:r>
            <a:r>
              <a:rPr lang="es-BO" dirty="0" err="1"/>
              <a:t>of</a:t>
            </a:r>
            <a:r>
              <a:rPr lang="es-BO" dirty="0"/>
              <a:t> </a:t>
            </a:r>
            <a:r>
              <a:rPr lang="es-BO" dirty="0" err="1"/>
              <a:t>God</a:t>
            </a:r>
            <a:r>
              <a:rPr lang="es-BO" dirty="0"/>
              <a:t> </a:t>
            </a:r>
            <a:r>
              <a:rPr lang="es-BO" dirty="0" err="1"/>
              <a:t>on</a:t>
            </a:r>
            <a:r>
              <a:rPr lang="es-BO" dirty="0"/>
              <a:t> </a:t>
            </a:r>
            <a:r>
              <a:rPr lang="es-BO" dirty="0" err="1"/>
              <a:t>Earth</a:t>
            </a:r>
            <a:r>
              <a:rPr lang="es-BO" dirty="0"/>
              <a:t> (</a:t>
            </a:r>
            <a:r>
              <a:rPr lang="es-BO" dirty="0" err="1"/>
              <a:t>an</a:t>
            </a:r>
            <a:r>
              <a:rPr lang="es-BO" dirty="0"/>
              <a:t> </a:t>
            </a:r>
            <a:r>
              <a:rPr lang="es-BO" dirty="0" err="1"/>
              <a:t>actuality</a:t>
            </a:r>
            <a:r>
              <a:rPr lang="es-BO" dirty="0"/>
              <a:t>) – in </a:t>
            </a:r>
            <a:r>
              <a:rPr lang="es-BO" dirty="0" err="1"/>
              <a:t>each</a:t>
            </a:r>
            <a:r>
              <a:rPr lang="es-BO" dirty="0"/>
              <a:t> </a:t>
            </a:r>
            <a:r>
              <a:rPr lang="es-BO" dirty="0" err="1"/>
              <a:t>person</a:t>
            </a:r>
            <a:r>
              <a:rPr lang="es-BO" dirty="0"/>
              <a:t>, home, </a:t>
            </a:r>
            <a:r>
              <a:rPr lang="es-BO" dirty="0" err="1"/>
              <a:t>classroom</a:t>
            </a:r>
            <a:r>
              <a:rPr lang="es-BO" dirty="0"/>
              <a:t>, and </a:t>
            </a:r>
            <a:r>
              <a:rPr lang="es-BO" dirty="0" err="1"/>
              <a:t>the</a:t>
            </a:r>
            <a:r>
              <a:rPr lang="es-BO" dirty="0"/>
              <a:t> </a:t>
            </a:r>
            <a:r>
              <a:rPr lang="es-BO" dirty="0" err="1"/>
              <a:t>school</a:t>
            </a:r>
            <a:r>
              <a:rPr lang="es-BO" dirty="0"/>
              <a:t> as a </a:t>
            </a:r>
            <a:r>
              <a:rPr lang="es-BO" dirty="0" err="1"/>
              <a:t>whole</a:t>
            </a:r>
            <a:r>
              <a:rPr lang="es-BO" dirty="0"/>
              <a:t> -- as </a:t>
            </a:r>
            <a:r>
              <a:rPr lang="es-BO" dirty="0" err="1"/>
              <a:t>promised</a:t>
            </a:r>
            <a:r>
              <a:rPr lang="es-BO" dirty="0"/>
              <a:t> in </a:t>
            </a:r>
            <a:r>
              <a:rPr lang="es-BO" dirty="0" err="1"/>
              <a:t>The</a:t>
            </a:r>
            <a:r>
              <a:rPr lang="es-BO" dirty="0"/>
              <a:t> </a:t>
            </a:r>
            <a:r>
              <a:rPr lang="es-BO" dirty="0" err="1"/>
              <a:t>Lord’s</a:t>
            </a:r>
            <a:r>
              <a:rPr lang="es-BO" dirty="0"/>
              <a:t> </a:t>
            </a:r>
            <a:r>
              <a:rPr lang="es-BO" dirty="0" err="1"/>
              <a:t>Prayer</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33</a:t>
            </a:fld>
            <a:endParaRPr lang="en-US" altLang="en-US"/>
          </a:p>
        </p:txBody>
      </p:sp>
    </p:spTree>
    <p:extLst>
      <p:ext uri="{BB962C8B-B14F-4D97-AF65-F5344CB8AC3E}">
        <p14:creationId xmlns:p14="http://schemas.microsoft.com/office/powerpoint/2010/main" val="3614851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diagram</a:t>
            </a:r>
            <a:r>
              <a:rPr lang="es-BO" dirty="0"/>
              <a:t> </a:t>
            </a:r>
            <a:r>
              <a:rPr lang="es-BO" dirty="0" err="1"/>
              <a:t>represents</a:t>
            </a:r>
            <a:r>
              <a:rPr lang="es-BO" dirty="0"/>
              <a:t> </a:t>
            </a:r>
            <a:r>
              <a:rPr lang="es-BO" dirty="0" err="1"/>
              <a:t>the</a:t>
            </a:r>
            <a:r>
              <a:rPr lang="es-BO" dirty="0"/>
              <a:t> </a:t>
            </a:r>
            <a:r>
              <a:rPr lang="es-BO" dirty="0" err="1"/>
              <a:t>integration</a:t>
            </a:r>
            <a:r>
              <a:rPr lang="es-BO" dirty="0"/>
              <a:t> </a:t>
            </a:r>
            <a:r>
              <a:rPr lang="es-BO" dirty="0" err="1"/>
              <a:t>of</a:t>
            </a:r>
            <a:r>
              <a:rPr lang="es-BO" dirty="0"/>
              <a:t> Marymount </a:t>
            </a:r>
            <a:r>
              <a:rPr lang="es-BO" dirty="0" err="1"/>
              <a:t>curriculum</a:t>
            </a:r>
            <a:r>
              <a:rPr lang="es-BO" dirty="0"/>
              <a:t> and </a:t>
            </a:r>
            <a:r>
              <a:rPr lang="es-BO" dirty="0" err="1"/>
              <a:t>values</a:t>
            </a:r>
            <a:r>
              <a:rPr lang="es-BO" dirty="0"/>
              <a:t> </a:t>
            </a:r>
            <a:r>
              <a:rPr lang="es-BO" dirty="0" err="1"/>
              <a:t>with</a:t>
            </a:r>
            <a:r>
              <a:rPr lang="es-BO" dirty="0"/>
              <a:t> </a:t>
            </a:r>
            <a:r>
              <a:rPr lang="es-BO" dirty="0" err="1"/>
              <a:t>those</a:t>
            </a:r>
            <a:r>
              <a:rPr lang="es-BO" dirty="0"/>
              <a:t> </a:t>
            </a:r>
            <a:r>
              <a:rPr lang="es-BO" dirty="0" err="1"/>
              <a:t>of</a:t>
            </a:r>
            <a:r>
              <a:rPr lang="es-BO" dirty="0"/>
              <a:t> </a:t>
            </a:r>
            <a:r>
              <a:rPr lang="es-BO" dirty="0" err="1"/>
              <a:t>the</a:t>
            </a:r>
            <a:r>
              <a:rPr lang="es-BO" dirty="0"/>
              <a:t> Anisa </a:t>
            </a:r>
            <a:r>
              <a:rPr lang="es-BO" dirty="0" err="1"/>
              <a:t>Model</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34</a:t>
            </a:fld>
            <a:endParaRPr lang="en-US" altLang="en-US"/>
          </a:p>
        </p:txBody>
      </p:sp>
    </p:spTree>
    <p:extLst>
      <p:ext uri="{BB962C8B-B14F-4D97-AF65-F5344CB8AC3E}">
        <p14:creationId xmlns:p14="http://schemas.microsoft.com/office/powerpoint/2010/main" val="1684222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Marymount </a:t>
            </a:r>
            <a:r>
              <a:rPr lang="es-BO" dirty="0" err="1"/>
              <a:t>Model</a:t>
            </a:r>
            <a:r>
              <a:rPr lang="es-BO" dirty="0"/>
              <a:t> </a:t>
            </a:r>
            <a:r>
              <a:rPr lang="es-BO" dirty="0" err="1"/>
              <a:t>glossary</a:t>
            </a:r>
            <a:r>
              <a:rPr lang="es-BO" dirty="0"/>
              <a:t> </a:t>
            </a:r>
            <a:r>
              <a:rPr lang="es-BO" dirty="0" err="1"/>
              <a:t>presents</a:t>
            </a:r>
            <a:r>
              <a:rPr lang="es-BO" dirty="0"/>
              <a:t> </a:t>
            </a:r>
            <a:r>
              <a:rPr lang="es-BO" dirty="0" err="1"/>
              <a:t>the</a:t>
            </a:r>
            <a:r>
              <a:rPr lang="es-BO" dirty="0"/>
              <a:t> symbols </a:t>
            </a:r>
            <a:r>
              <a:rPr lang="es-BO" dirty="0" err="1"/>
              <a:t>used</a:t>
            </a:r>
            <a:r>
              <a:rPr lang="es-BO" dirty="0"/>
              <a:t> </a:t>
            </a:r>
            <a:r>
              <a:rPr lang="es-BO" dirty="0" err="1"/>
              <a:t>by</a:t>
            </a:r>
            <a:r>
              <a:rPr lang="es-BO" dirty="0"/>
              <a:t> Marymount </a:t>
            </a:r>
            <a:r>
              <a:rPr lang="es-BO" dirty="0" err="1"/>
              <a:t>School</a:t>
            </a:r>
            <a:r>
              <a:rPr lang="es-BO" dirty="0"/>
              <a:t> and </a:t>
            </a:r>
            <a:r>
              <a:rPr lang="es-BO" dirty="0" err="1"/>
              <a:t>their</a:t>
            </a:r>
            <a:r>
              <a:rPr lang="es-BO" dirty="0"/>
              <a:t> </a:t>
            </a:r>
            <a:r>
              <a:rPr lang="es-BO" dirty="0" err="1"/>
              <a:t>meaning</a:t>
            </a:r>
            <a:r>
              <a:rPr lang="es-BO" dirty="0"/>
              <a:t> in </a:t>
            </a:r>
            <a:r>
              <a:rPr lang="es-BO" dirty="0" err="1"/>
              <a:t>terms</a:t>
            </a:r>
            <a:r>
              <a:rPr lang="es-BO" dirty="0"/>
              <a:t> </a:t>
            </a:r>
            <a:r>
              <a:rPr lang="es-BO" dirty="0" err="1"/>
              <a:t>of</a:t>
            </a:r>
            <a:r>
              <a:rPr lang="es-BO" dirty="0"/>
              <a:t> </a:t>
            </a:r>
            <a:r>
              <a:rPr lang="es-BO" dirty="0" err="1"/>
              <a:t>the</a:t>
            </a:r>
            <a:r>
              <a:rPr lang="es-BO" dirty="0"/>
              <a:t> Anisa </a:t>
            </a:r>
            <a:r>
              <a:rPr lang="es-BO" dirty="0" err="1"/>
              <a:t>Model</a:t>
            </a:r>
            <a:r>
              <a:rPr lang="es-BO" dirty="0"/>
              <a:t> </a:t>
            </a:r>
            <a:r>
              <a:rPr lang="es-BO" dirty="0" err="1"/>
              <a:t>that</a:t>
            </a:r>
            <a:r>
              <a:rPr lang="es-BO" dirty="0"/>
              <a:t> </a:t>
            </a:r>
            <a:r>
              <a:rPr lang="es-BO" dirty="0" err="1"/>
              <a:t>it</a:t>
            </a:r>
            <a:r>
              <a:rPr lang="es-BO" dirty="0"/>
              <a:t> </a:t>
            </a:r>
            <a:r>
              <a:rPr lang="es-BO" dirty="0" err="1"/>
              <a:t>adopted</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35</a:t>
            </a:fld>
            <a:endParaRPr lang="en-US" altLang="en-US"/>
          </a:p>
        </p:txBody>
      </p:sp>
    </p:spTree>
    <p:extLst>
      <p:ext uri="{BB962C8B-B14F-4D97-AF65-F5344CB8AC3E}">
        <p14:creationId xmlns:p14="http://schemas.microsoft.com/office/powerpoint/2010/main" val="145628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Part</a:t>
            </a:r>
            <a:r>
              <a:rPr lang="es-BO" dirty="0"/>
              <a:t> 2 </a:t>
            </a:r>
            <a:r>
              <a:rPr lang="es-BO" dirty="0" err="1"/>
              <a:t>presents</a:t>
            </a:r>
            <a:r>
              <a:rPr lang="es-BO" dirty="0"/>
              <a:t> </a:t>
            </a:r>
            <a:r>
              <a:rPr lang="es-BO" dirty="0" err="1"/>
              <a:t>how</a:t>
            </a:r>
            <a:r>
              <a:rPr lang="es-BO" dirty="0"/>
              <a:t> </a:t>
            </a:r>
            <a:r>
              <a:rPr lang="es-BO" dirty="0" err="1"/>
              <a:t>The</a:t>
            </a:r>
            <a:r>
              <a:rPr lang="es-BO" dirty="0"/>
              <a:t> Wholistic </a:t>
            </a:r>
            <a:r>
              <a:rPr lang="es-BO" dirty="0" err="1"/>
              <a:t>Educational</a:t>
            </a:r>
            <a:r>
              <a:rPr lang="es-BO" dirty="0"/>
              <a:t> </a:t>
            </a:r>
            <a:r>
              <a:rPr lang="es-BO" dirty="0" err="1"/>
              <a:t>System</a:t>
            </a:r>
            <a:r>
              <a:rPr lang="es-BO" dirty="0"/>
              <a:t> </a:t>
            </a:r>
            <a:r>
              <a:rPr lang="es-BO" dirty="0" err="1"/>
              <a:t>was</a:t>
            </a:r>
            <a:r>
              <a:rPr lang="es-BO" dirty="0"/>
              <a:t> </a:t>
            </a:r>
            <a:r>
              <a:rPr lang="es-BO" dirty="0" err="1"/>
              <a:t>developed</a:t>
            </a:r>
            <a:r>
              <a:rPr lang="es-BO" dirty="0"/>
              <a:t> </a:t>
            </a:r>
            <a:r>
              <a:rPr lang="es-BO" dirty="0" err="1"/>
              <a:t>from</a:t>
            </a:r>
            <a:r>
              <a:rPr lang="es-BO" dirty="0"/>
              <a:t> </a:t>
            </a:r>
            <a:r>
              <a:rPr lang="es-BO" dirty="0" err="1"/>
              <a:t>the</a:t>
            </a:r>
            <a:r>
              <a:rPr lang="es-BO" dirty="0"/>
              <a:t> Anisa </a:t>
            </a:r>
            <a:r>
              <a:rPr lang="es-BO" dirty="0" err="1"/>
              <a:t>Model</a:t>
            </a:r>
            <a:r>
              <a:rPr lang="es-BO" dirty="0"/>
              <a:t> </a:t>
            </a:r>
            <a:r>
              <a:rPr lang="es-BO" dirty="0" err="1"/>
              <a:t>of</a:t>
            </a:r>
            <a:r>
              <a:rPr lang="es-BO" dirty="0"/>
              <a:t> </a:t>
            </a:r>
            <a:r>
              <a:rPr lang="es-BO" dirty="0" err="1"/>
              <a:t>Education</a:t>
            </a:r>
            <a:r>
              <a:rPr lang="es-BO" dirty="0"/>
              <a:t> </a:t>
            </a:r>
            <a:r>
              <a:rPr lang="es-BO" dirty="0" err="1"/>
              <a:t>based</a:t>
            </a:r>
            <a:r>
              <a:rPr lang="es-BO" dirty="0"/>
              <a:t> </a:t>
            </a:r>
            <a:r>
              <a:rPr lang="es-BO" dirty="0" err="1"/>
              <a:t>on</a:t>
            </a:r>
            <a:r>
              <a:rPr lang="es-BO" dirty="0"/>
              <a:t> </a:t>
            </a:r>
            <a:r>
              <a:rPr lang="es-BO" dirty="0" err="1"/>
              <a:t>this</a:t>
            </a:r>
            <a:r>
              <a:rPr lang="es-BO" dirty="0"/>
              <a:t> </a:t>
            </a:r>
            <a:r>
              <a:rPr lang="es-BO" dirty="0" err="1"/>
              <a:t>author’s</a:t>
            </a:r>
            <a:r>
              <a:rPr lang="es-BO" dirty="0"/>
              <a:t> </a:t>
            </a:r>
            <a:r>
              <a:rPr lang="es-BO" dirty="0" err="1"/>
              <a:t>experiences</a:t>
            </a:r>
            <a:r>
              <a:rPr lang="es-BO" dirty="0"/>
              <a:t> </a:t>
            </a:r>
            <a:r>
              <a:rPr lang="es-BO" dirty="0" err="1"/>
              <a:t>with</a:t>
            </a:r>
            <a:r>
              <a:rPr lang="es-BO" dirty="0"/>
              <a:t> </a:t>
            </a:r>
            <a:r>
              <a:rPr lang="es-BO" dirty="0" err="1"/>
              <a:t>learning</a:t>
            </a:r>
            <a:r>
              <a:rPr lang="es-BO" dirty="0"/>
              <a:t> </a:t>
            </a:r>
            <a:r>
              <a:rPr lang="es-BO" dirty="0" err="1"/>
              <a:t>it</a:t>
            </a:r>
            <a:r>
              <a:rPr lang="es-BO" dirty="0"/>
              <a:t>, </a:t>
            </a:r>
            <a:r>
              <a:rPr lang="es-BO" dirty="0" err="1"/>
              <a:t>delving</a:t>
            </a:r>
            <a:r>
              <a:rPr lang="es-BO" dirty="0"/>
              <a:t> </a:t>
            </a:r>
            <a:r>
              <a:rPr lang="es-BO" dirty="0" err="1"/>
              <a:t>into</a:t>
            </a:r>
            <a:r>
              <a:rPr lang="es-BO" dirty="0"/>
              <a:t> </a:t>
            </a:r>
            <a:r>
              <a:rPr lang="es-BO" dirty="0" err="1"/>
              <a:t>its</a:t>
            </a:r>
            <a:r>
              <a:rPr lang="es-BO" dirty="0"/>
              <a:t> </a:t>
            </a:r>
            <a:r>
              <a:rPr lang="es-BO" dirty="0" err="1"/>
              <a:t>roots</a:t>
            </a:r>
            <a:r>
              <a:rPr lang="es-BO" dirty="0"/>
              <a:t>, and </a:t>
            </a:r>
            <a:r>
              <a:rPr lang="es-BO" dirty="0" err="1"/>
              <a:t>implementing</a:t>
            </a:r>
            <a:r>
              <a:rPr lang="es-BO" dirty="0"/>
              <a:t> </a:t>
            </a:r>
            <a:r>
              <a:rPr lang="es-BO" dirty="0" err="1"/>
              <a:t>it</a:t>
            </a:r>
            <a:r>
              <a:rPr lang="es-BO" dirty="0"/>
              <a:t> in </a:t>
            </a:r>
            <a:r>
              <a:rPr lang="es-BO" dirty="0" err="1"/>
              <a:t>whole</a:t>
            </a:r>
            <a:r>
              <a:rPr lang="es-BO" dirty="0"/>
              <a:t> </a:t>
            </a:r>
            <a:r>
              <a:rPr lang="es-BO" dirty="0" err="1"/>
              <a:t>or</a:t>
            </a:r>
            <a:r>
              <a:rPr lang="es-BO" dirty="0"/>
              <a:t> in </a:t>
            </a:r>
            <a:r>
              <a:rPr lang="es-BO" dirty="0" err="1"/>
              <a:t>part</a:t>
            </a:r>
            <a:r>
              <a:rPr lang="es-BO" dirty="0"/>
              <a:t> at </a:t>
            </a:r>
            <a:r>
              <a:rPr lang="es-BO" dirty="0" err="1"/>
              <a:t>eight</a:t>
            </a:r>
            <a:r>
              <a:rPr lang="es-BO" dirty="0"/>
              <a:t> </a:t>
            </a:r>
            <a:r>
              <a:rPr lang="es-BO" dirty="0" err="1"/>
              <a:t>different</a:t>
            </a:r>
            <a:r>
              <a:rPr lang="es-BO" dirty="0"/>
              <a:t> </a:t>
            </a:r>
            <a:r>
              <a:rPr lang="es-BO" dirty="0" err="1"/>
              <a:t>schools</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36</a:t>
            </a:fld>
            <a:endParaRPr lang="en-US" altLang="en-US"/>
          </a:p>
        </p:txBody>
      </p:sp>
    </p:spTree>
    <p:extLst>
      <p:ext uri="{BB962C8B-B14F-4D97-AF65-F5344CB8AC3E}">
        <p14:creationId xmlns:p14="http://schemas.microsoft.com/office/powerpoint/2010/main" val="3912365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33933E6-C075-7E83-8551-4E5314A8A0D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0F7201E-3EE1-BF12-2BC8-4A31349A0351}"/>
              </a:ext>
            </a:extLst>
          </p:cNvPr>
          <p:cNvSpPr>
            <a:spLocks noGrp="1"/>
          </p:cNvSpPr>
          <p:nvPr>
            <p:ph type="body" idx="1"/>
          </p:nvPr>
        </p:nvSpPr>
        <p:spPr bwMode="auto">
          <a:xfrm>
            <a:off x="685800" y="4284663"/>
            <a:ext cx="5486400" cy="9864725"/>
          </a:xfrm>
        </p:spPr>
        <p:txBody>
          <a:bodyPr wrap="square" numCol="1" anchor="t" anchorCtr="0" compatLnSpc="1">
            <a:prstTxWarp prst="textNoShape">
              <a:avLst/>
            </a:prstTxWarp>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See the handout: “Explanation of the Major Components of WES”; which is the same as the following:</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An Explanation of the “Major Components” Diagram of The Wholistic Education System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by William Keith Bookwalter</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(Composed: 12/14/2014; Updated: 1/19/2024)</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This diagram shows the eleven major components of The Wholistic Educational System (WES): the major fields that inform WES, the major subfields of education, and the relationships amongst them.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fields that inform education are divine guidance, philosophy, science, the arts and other humanities, and, of course, all of the subfields of education.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components of the field of education are: educational philosophy; educational theories of development, learning, curriculum, teaching, administration, institution-community relations, evaluation, and educational praxis.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Divine guidance is the guidance received from spiritual sources: the Creator, His Messengers, the Holy Spirit, souls in this world (including one’s own soul), and souls in other spiritual realms. The means for receiving divine guidance include, but are not limited to, the study of the sacred scriptures of the world religions, prayer, meditation, contemplation, insights, intuition, visions, dreams, day dreams, and serendipitously being led to particular people, books, conversations, consultations, and other experiences which, in turn, provide solutions to problems and answers to questions regarding one’s understanding, implementation, and development of the Wholistic Educational System.</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Philosophy--humanity’s thinking about humanity and the reality of which humanity is but a part --has been a major contributor to Anisa and WES.  The Anisa team reviewed the major philosophies of the world covering over 2,000 years of recorded thought, and arrived at Alfred North Whitehead’s process / organismic / speculative philosophy or cosmology that was considered to be the most comprehensive and the one that best harmonized Eastern and Western thinking. In my opinion, it also harmonizes Native American thinking with Eastern and Western thought. According to Whitehead, his cosmology is actually closer to Far Eastern philosophies: </a:t>
            </a:r>
          </a:p>
          <a:p>
            <a:pPr marL="457200" marR="0" lvl="1"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philosophy of organism seems to approximate more to some strains of Indian or Chinese thought than to western Asiatic or European thought. (Process and Reality, p7)</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There are other process philosophers of great importance. For example, Malcolm Evans’ Association for the Process Philosophy of Education (APPE) also focused on the works of John Dewey and Henri Bergson. Charles Pierce and Charles Hartshorne are also important process philosophers. (See Hartshorne’s comment on Whitehead on slide 15 in the attached PowerPoint presentation on WES. See slides 18 and 19 for examples of fields that have been influenced by Whitehead.)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fields of science that inform the Wholistic Education System are many. They include human development, sociology, developmental psychology, neurology, nutrition, technology, communication, information systems, and many more, including the fields of architecture and engineering as they apply to the design of physical plants for schools and universities, learning environments and didactic materials and equipment. One of the problems with science, especially brain research, is that it is currently experiencing such a “boom” of output that educators are finding it difficult to learn about the multitude of research findings and apply them to teaching. Hence, a WES-oriented institution or institutions are needed to process all of the research findings and run them through the educational philosophy and the other components of the System, thereby organizing them and making them more “digestible,” understandable, and applicable for educational practitioners.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arts and other humanities may seem, at first, to contribute little, other than subject matter, to the development of the field of education. But, as C.P. Snow stated in The Two Cultures, “Great literature reveals aspects of humanity that science ignores and formal religion distorts.” Jean Jacque Rousseau’s novel Emile, for example, was the most influential book in Western Civilization on education since Plato’s Republic. And, closer to the development of the Anisa Model, Dr. Jordan would combine his lectures with playing a grand piano in front of the class in his lecture hall at National University in order to illumine and give examples from music of the fundamental principles underlying its philosophy and theories.</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top-to-bottom arrows in the diagram indicate lines of deductive generation of the system components. Bottom-to-top arrows originating from praxis and evaluation indicate lines of inductive development of WES, thereby assuring its perpetual renewal. (In practice, bottom-to-top arrows extend to all components because all components are continually evaluated. For the sake of visual clarity, however, this was not done.) It should be noted that the evaluation of divine guidance as it is given to humanity via the great, revealed, world religions, does not mean the evaluation of the Creator’s Revelations, but, rather, the continual reconsideration of our understanding of the revealed Word and its implications for education, the results of which will evolve from one generation to another.</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eaLnBrk="1" hangingPunct="1">
              <a:spcBef>
                <a:spcPct val="0"/>
              </a:spcBef>
              <a:defRPr/>
            </a:pPr>
            <a:endParaRPr lang="en-US" altLang="en-US" dirty="0"/>
          </a:p>
        </p:txBody>
      </p:sp>
      <p:sp>
        <p:nvSpPr>
          <p:cNvPr id="81924" name="Slide Number Placeholder 3">
            <a:extLst>
              <a:ext uri="{FF2B5EF4-FFF2-40B4-BE49-F238E27FC236}">
                <a16:creationId xmlns:a16="http://schemas.microsoft.com/office/drawing/2014/main" id="{D67227BD-BABF-83C0-6B18-044541800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09F44B-EF67-47E2-9AA4-1760DABBC355}" type="slidenum">
              <a:rPr lang="en-US" altLang="en-US" smtClean="0">
                <a:latin typeface="Arial" panose="020B0604020202020204" pitchFamily="34" charset="0"/>
              </a:rPr>
              <a:pPr>
                <a:spcBef>
                  <a:spcPct val="0"/>
                </a:spcBef>
              </a:pPr>
              <a:t>37</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Although</a:t>
            </a:r>
            <a:r>
              <a:rPr lang="es-BO" dirty="0"/>
              <a:t> </a:t>
            </a:r>
            <a:r>
              <a:rPr lang="es-BO" dirty="0" err="1"/>
              <a:t>oversimplified</a:t>
            </a:r>
            <a:r>
              <a:rPr lang="es-BO" dirty="0"/>
              <a:t> and </a:t>
            </a:r>
            <a:r>
              <a:rPr lang="es-BO" dirty="0" err="1"/>
              <a:t>not</a:t>
            </a:r>
            <a:r>
              <a:rPr lang="es-BO" dirty="0"/>
              <a:t> </a:t>
            </a:r>
            <a:r>
              <a:rPr lang="es-BO" dirty="0" err="1"/>
              <a:t>meant</a:t>
            </a:r>
            <a:r>
              <a:rPr lang="es-BO" dirty="0"/>
              <a:t> </a:t>
            </a:r>
            <a:r>
              <a:rPr lang="es-BO" dirty="0" err="1"/>
              <a:t>to</a:t>
            </a:r>
            <a:r>
              <a:rPr lang="es-BO" dirty="0"/>
              <a:t> show a </a:t>
            </a:r>
            <a:r>
              <a:rPr lang="es-BO" dirty="0" err="1"/>
              <a:t>chronological</a:t>
            </a:r>
            <a:r>
              <a:rPr lang="es-BO" dirty="0"/>
              <a:t> </a:t>
            </a:r>
            <a:r>
              <a:rPr lang="es-BO" dirty="0" err="1"/>
              <a:t>sequence</a:t>
            </a:r>
            <a:r>
              <a:rPr lang="es-BO" dirty="0"/>
              <a:t>, </a:t>
            </a:r>
            <a:r>
              <a:rPr lang="es-BO" dirty="0" err="1"/>
              <a:t>the</a:t>
            </a:r>
            <a:r>
              <a:rPr lang="es-BO" dirty="0"/>
              <a:t> </a:t>
            </a:r>
            <a:r>
              <a:rPr lang="es-BO" dirty="0" err="1"/>
              <a:t>diagram</a:t>
            </a:r>
            <a:r>
              <a:rPr lang="es-BO" dirty="0"/>
              <a:t> </a:t>
            </a:r>
            <a:r>
              <a:rPr lang="es-BO" dirty="0" err="1"/>
              <a:t>does</a:t>
            </a:r>
            <a:r>
              <a:rPr lang="es-BO" dirty="0"/>
              <a:t> show </a:t>
            </a:r>
            <a:r>
              <a:rPr lang="es-BO" dirty="0" err="1"/>
              <a:t>some</a:t>
            </a:r>
            <a:r>
              <a:rPr lang="es-BO" dirty="0"/>
              <a:t> </a:t>
            </a:r>
            <a:r>
              <a:rPr lang="es-BO" dirty="0" err="1"/>
              <a:t>priorities</a:t>
            </a:r>
            <a:r>
              <a:rPr lang="es-BO" dirty="0"/>
              <a:t> and </a:t>
            </a:r>
            <a:r>
              <a:rPr lang="es-BO" dirty="0" err="1"/>
              <a:t>foundations</a:t>
            </a:r>
            <a:r>
              <a:rPr lang="es-BO" dirty="0"/>
              <a:t> and </a:t>
            </a:r>
            <a:r>
              <a:rPr lang="es-BO" dirty="0" err="1"/>
              <a:t>the</a:t>
            </a:r>
            <a:r>
              <a:rPr lang="es-BO" dirty="0"/>
              <a:t> </a:t>
            </a:r>
            <a:r>
              <a:rPr lang="es-BO" dirty="0" err="1"/>
              <a:t>need</a:t>
            </a:r>
            <a:r>
              <a:rPr lang="es-BO" dirty="0"/>
              <a:t> </a:t>
            </a:r>
            <a:r>
              <a:rPr lang="es-BO" dirty="0" err="1"/>
              <a:t>for</a:t>
            </a:r>
            <a:r>
              <a:rPr lang="es-BO" dirty="0"/>
              <a:t> </a:t>
            </a:r>
            <a:r>
              <a:rPr lang="es-BO" dirty="0" err="1"/>
              <a:t>coherent</a:t>
            </a:r>
            <a:r>
              <a:rPr lang="es-BO" dirty="0"/>
              <a:t>, total, comprehensive </a:t>
            </a:r>
            <a:r>
              <a:rPr lang="es-BO" dirty="0" err="1"/>
              <a:t>alignment</a:t>
            </a:r>
            <a:r>
              <a:rPr lang="es-BO" dirty="0"/>
              <a:t> </a:t>
            </a:r>
            <a:r>
              <a:rPr lang="es-BO" dirty="0" err="1"/>
              <a:t>amongst</a:t>
            </a:r>
            <a:r>
              <a:rPr lang="es-BO" dirty="0"/>
              <a:t> </a:t>
            </a:r>
            <a:r>
              <a:rPr lang="es-BO" dirty="0" err="1"/>
              <a:t>the</a:t>
            </a:r>
            <a:r>
              <a:rPr lang="es-BO" dirty="0"/>
              <a:t> eleven </a:t>
            </a:r>
            <a:r>
              <a:rPr lang="es-BO" dirty="0" err="1"/>
              <a:t>components</a:t>
            </a:r>
            <a:r>
              <a:rPr lang="es-BO" dirty="0"/>
              <a:t> </a:t>
            </a:r>
            <a:r>
              <a:rPr lang="es-BO" dirty="0" err="1"/>
              <a:t>of</a:t>
            </a:r>
            <a:r>
              <a:rPr lang="es-BO" dirty="0"/>
              <a:t> </a:t>
            </a:r>
            <a:r>
              <a:rPr lang="es-BO" dirty="0" err="1"/>
              <a:t>the</a:t>
            </a:r>
            <a:r>
              <a:rPr lang="es-BO" dirty="0"/>
              <a:t> </a:t>
            </a:r>
            <a:r>
              <a:rPr lang="es-BO" dirty="0" err="1"/>
              <a:t>system</a:t>
            </a:r>
            <a:r>
              <a:rPr lang="es-BO" dirty="0"/>
              <a:t>. Divine </a:t>
            </a:r>
            <a:r>
              <a:rPr lang="es-BO" dirty="0" err="1"/>
              <a:t>guidance</a:t>
            </a:r>
            <a:r>
              <a:rPr lang="es-BO" dirty="0"/>
              <a:t> </a:t>
            </a:r>
            <a:r>
              <a:rPr lang="es-BO" dirty="0" err="1"/>
              <a:t>is</a:t>
            </a:r>
            <a:r>
              <a:rPr lang="es-BO" dirty="0"/>
              <a:t> </a:t>
            </a:r>
            <a:r>
              <a:rPr lang="es-BO" dirty="0" err="1"/>
              <a:t>the</a:t>
            </a:r>
            <a:r>
              <a:rPr lang="es-BO" dirty="0"/>
              <a:t> </a:t>
            </a:r>
            <a:r>
              <a:rPr lang="es-BO" dirty="0" err="1"/>
              <a:t>most</a:t>
            </a:r>
            <a:r>
              <a:rPr lang="es-BO" dirty="0"/>
              <a:t> fundamental and </a:t>
            </a:r>
            <a:r>
              <a:rPr lang="es-BO" dirty="0" err="1"/>
              <a:t>important</a:t>
            </a:r>
            <a:r>
              <a:rPr lang="es-BO" dirty="0"/>
              <a:t> </a:t>
            </a:r>
            <a:r>
              <a:rPr lang="es-BO" dirty="0" err="1"/>
              <a:t>component</a:t>
            </a:r>
            <a:r>
              <a:rPr lang="es-BO" dirty="0"/>
              <a:t>. </a:t>
            </a:r>
            <a:r>
              <a:rPr lang="es-BO" dirty="0" err="1"/>
              <a:t>All</a:t>
            </a:r>
            <a:r>
              <a:rPr lang="es-BO" dirty="0"/>
              <a:t> </a:t>
            </a:r>
            <a:r>
              <a:rPr lang="es-BO" dirty="0" err="1"/>
              <a:t>other</a:t>
            </a:r>
            <a:r>
              <a:rPr lang="es-BO" dirty="0"/>
              <a:t> </a:t>
            </a:r>
            <a:r>
              <a:rPr lang="es-BO" dirty="0" err="1"/>
              <a:t>components</a:t>
            </a:r>
            <a:r>
              <a:rPr lang="es-BO" dirty="0"/>
              <a:t> </a:t>
            </a:r>
            <a:r>
              <a:rPr lang="es-BO" dirty="0" err="1"/>
              <a:t>must</a:t>
            </a:r>
            <a:r>
              <a:rPr lang="es-BO" dirty="0"/>
              <a:t> be in </a:t>
            </a:r>
            <a:r>
              <a:rPr lang="es-BO" dirty="0" err="1"/>
              <a:t>harmony</a:t>
            </a:r>
            <a:r>
              <a:rPr lang="es-BO" dirty="0"/>
              <a:t> </a:t>
            </a:r>
            <a:r>
              <a:rPr lang="es-BO" dirty="0" err="1"/>
              <a:t>with</a:t>
            </a:r>
            <a:r>
              <a:rPr lang="es-BO" dirty="0"/>
              <a:t> </a:t>
            </a:r>
            <a:r>
              <a:rPr lang="es-BO" dirty="0" err="1"/>
              <a:t>it</a:t>
            </a:r>
            <a:r>
              <a:rPr lang="es-BO" dirty="0"/>
              <a:t>. </a:t>
            </a:r>
            <a:r>
              <a:rPr lang="es-BO" dirty="0" err="1"/>
              <a:t>The</a:t>
            </a:r>
            <a:r>
              <a:rPr lang="es-BO" dirty="0"/>
              <a:t> </a:t>
            </a:r>
            <a:r>
              <a:rPr lang="es-BO" dirty="0" err="1"/>
              <a:t>philosophy</a:t>
            </a:r>
            <a:r>
              <a:rPr lang="es-BO" dirty="0"/>
              <a:t> </a:t>
            </a:r>
            <a:r>
              <a:rPr lang="es-BO" dirty="0" err="1"/>
              <a:t>of</a:t>
            </a:r>
            <a:r>
              <a:rPr lang="es-BO" dirty="0"/>
              <a:t> </a:t>
            </a:r>
            <a:r>
              <a:rPr lang="es-BO" dirty="0" err="1"/>
              <a:t>education</a:t>
            </a:r>
            <a:r>
              <a:rPr lang="es-BO" dirty="0"/>
              <a:t> </a:t>
            </a:r>
            <a:r>
              <a:rPr lang="es-BO" dirty="0" err="1"/>
              <a:t>was</a:t>
            </a:r>
            <a:r>
              <a:rPr lang="es-BO" dirty="0"/>
              <a:t> </a:t>
            </a:r>
            <a:r>
              <a:rPr lang="es-BO" dirty="0" err="1"/>
              <a:t>derived</a:t>
            </a:r>
            <a:r>
              <a:rPr lang="es-BO" dirty="0"/>
              <a:t> </a:t>
            </a:r>
            <a:r>
              <a:rPr lang="es-BO" dirty="0" err="1"/>
              <a:t>from</a:t>
            </a:r>
            <a:r>
              <a:rPr lang="es-BO" dirty="0"/>
              <a:t> divine </a:t>
            </a:r>
            <a:r>
              <a:rPr lang="es-BO" dirty="0" err="1"/>
              <a:t>guidance</a:t>
            </a:r>
            <a:r>
              <a:rPr lang="es-BO" dirty="0"/>
              <a:t>, </a:t>
            </a:r>
            <a:r>
              <a:rPr lang="es-BO" dirty="0" err="1"/>
              <a:t>the</a:t>
            </a:r>
            <a:r>
              <a:rPr lang="es-BO" dirty="0"/>
              <a:t> </a:t>
            </a:r>
            <a:r>
              <a:rPr lang="es-BO" dirty="0" err="1"/>
              <a:t>arts</a:t>
            </a:r>
            <a:r>
              <a:rPr lang="es-BO" dirty="0"/>
              <a:t> and </a:t>
            </a:r>
            <a:r>
              <a:rPr lang="es-BO" dirty="0" err="1"/>
              <a:t>other</a:t>
            </a:r>
            <a:r>
              <a:rPr lang="es-BO" dirty="0"/>
              <a:t> </a:t>
            </a:r>
            <a:r>
              <a:rPr lang="es-BO" dirty="0" err="1"/>
              <a:t>humanities</a:t>
            </a:r>
            <a:r>
              <a:rPr lang="es-BO" dirty="0"/>
              <a:t>, </a:t>
            </a:r>
            <a:r>
              <a:rPr lang="es-BO" dirty="0" err="1"/>
              <a:t>especially</a:t>
            </a:r>
            <a:r>
              <a:rPr lang="es-BO" dirty="0"/>
              <a:t> </a:t>
            </a:r>
            <a:r>
              <a:rPr lang="es-BO" dirty="0" err="1"/>
              <a:t>process</a:t>
            </a:r>
            <a:r>
              <a:rPr lang="es-BO" dirty="0"/>
              <a:t> </a:t>
            </a:r>
            <a:r>
              <a:rPr lang="es-BO" dirty="0" err="1"/>
              <a:t>philosophy</a:t>
            </a:r>
            <a:r>
              <a:rPr lang="es-BO" dirty="0"/>
              <a:t>, and </a:t>
            </a:r>
            <a:r>
              <a:rPr lang="es-BO" dirty="0" err="1"/>
              <a:t>science</a:t>
            </a:r>
            <a:r>
              <a:rPr lang="es-BO" dirty="0"/>
              <a:t>. </a:t>
            </a:r>
            <a:r>
              <a:rPr lang="es-BO" dirty="0" err="1"/>
              <a:t>The</a:t>
            </a:r>
            <a:r>
              <a:rPr lang="es-BO" dirty="0"/>
              <a:t> </a:t>
            </a:r>
            <a:r>
              <a:rPr lang="es-BO" dirty="0" err="1"/>
              <a:t>theories</a:t>
            </a:r>
            <a:r>
              <a:rPr lang="es-BO" dirty="0"/>
              <a:t> </a:t>
            </a:r>
            <a:r>
              <a:rPr lang="es-BO" dirty="0" err="1"/>
              <a:t>were</a:t>
            </a:r>
            <a:r>
              <a:rPr lang="es-BO" dirty="0"/>
              <a:t> </a:t>
            </a:r>
            <a:r>
              <a:rPr lang="es-BO" dirty="0" err="1"/>
              <a:t>derived</a:t>
            </a:r>
            <a:r>
              <a:rPr lang="es-BO" dirty="0"/>
              <a:t> </a:t>
            </a:r>
            <a:r>
              <a:rPr lang="es-BO" dirty="0" err="1"/>
              <a:t>from</a:t>
            </a:r>
            <a:r>
              <a:rPr lang="es-BO" dirty="0"/>
              <a:t> and are </a:t>
            </a:r>
            <a:r>
              <a:rPr lang="es-BO" dirty="0" err="1"/>
              <a:t>coherent</a:t>
            </a:r>
            <a:r>
              <a:rPr lang="es-BO" dirty="0"/>
              <a:t> </a:t>
            </a:r>
            <a:r>
              <a:rPr lang="es-BO" dirty="0" err="1"/>
              <a:t>with</a:t>
            </a:r>
            <a:r>
              <a:rPr lang="es-BO" dirty="0"/>
              <a:t> </a:t>
            </a:r>
            <a:r>
              <a:rPr lang="es-BO" dirty="0" err="1"/>
              <a:t>the</a:t>
            </a:r>
            <a:r>
              <a:rPr lang="es-BO" dirty="0"/>
              <a:t> </a:t>
            </a:r>
            <a:r>
              <a:rPr lang="es-BO" dirty="0" err="1"/>
              <a:t>philosophy</a:t>
            </a:r>
            <a:r>
              <a:rPr lang="es-BO" dirty="0"/>
              <a:t> </a:t>
            </a:r>
            <a:r>
              <a:rPr lang="es-BO" dirty="0" err="1"/>
              <a:t>of</a:t>
            </a:r>
            <a:r>
              <a:rPr lang="es-BO" dirty="0"/>
              <a:t> </a:t>
            </a:r>
            <a:r>
              <a:rPr lang="es-BO" dirty="0" err="1"/>
              <a:t>education</a:t>
            </a:r>
            <a:r>
              <a:rPr lang="es-BO" dirty="0"/>
              <a:t>. Praxis, in </a:t>
            </a:r>
            <a:r>
              <a:rPr lang="es-BO" dirty="0" err="1"/>
              <a:t>turn</a:t>
            </a:r>
            <a:r>
              <a:rPr lang="es-BO" dirty="0"/>
              <a:t>, </a:t>
            </a:r>
            <a:r>
              <a:rPr lang="es-BO" dirty="0" err="1"/>
              <a:t>is</a:t>
            </a:r>
            <a:r>
              <a:rPr lang="es-BO" dirty="0"/>
              <a:t> </a:t>
            </a:r>
            <a:r>
              <a:rPr lang="es-BO" dirty="0" err="1"/>
              <a:t>derived</a:t>
            </a:r>
            <a:r>
              <a:rPr lang="es-BO" dirty="0"/>
              <a:t> </a:t>
            </a:r>
            <a:r>
              <a:rPr lang="es-BO" dirty="0" err="1"/>
              <a:t>from</a:t>
            </a:r>
            <a:r>
              <a:rPr lang="es-BO" dirty="0"/>
              <a:t> and </a:t>
            </a:r>
            <a:r>
              <a:rPr lang="es-BO" dirty="0" err="1"/>
              <a:t>needs</a:t>
            </a:r>
            <a:r>
              <a:rPr lang="es-BO" dirty="0"/>
              <a:t> </a:t>
            </a:r>
            <a:r>
              <a:rPr lang="es-BO" dirty="0" err="1"/>
              <a:t>to</a:t>
            </a:r>
            <a:r>
              <a:rPr lang="es-BO" dirty="0"/>
              <a:t> be </a:t>
            </a:r>
            <a:r>
              <a:rPr lang="es-BO" dirty="0" err="1"/>
              <a:t>coherent</a:t>
            </a:r>
            <a:r>
              <a:rPr lang="es-BO" dirty="0"/>
              <a:t> </a:t>
            </a:r>
            <a:r>
              <a:rPr lang="es-BO" dirty="0" err="1"/>
              <a:t>with</a:t>
            </a:r>
            <a:r>
              <a:rPr lang="es-BO" dirty="0"/>
              <a:t> </a:t>
            </a:r>
            <a:r>
              <a:rPr lang="es-BO" dirty="0" err="1"/>
              <a:t>the</a:t>
            </a:r>
            <a:r>
              <a:rPr lang="es-BO" dirty="0"/>
              <a:t> </a:t>
            </a:r>
            <a:r>
              <a:rPr lang="es-BO" dirty="0" err="1"/>
              <a:t>theories</a:t>
            </a:r>
            <a:r>
              <a:rPr lang="es-BO" dirty="0"/>
              <a:t>, </a:t>
            </a:r>
            <a:r>
              <a:rPr lang="es-BO" dirty="0" err="1"/>
              <a:t>especially</a:t>
            </a:r>
            <a:r>
              <a:rPr lang="es-BO" dirty="0"/>
              <a:t> </a:t>
            </a:r>
            <a:r>
              <a:rPr lang="es-BO" dirty="0" err="1"/>
              <a:t>the</a:t>
            </a:r>
            <a:r>
              <a:rPr lang="es-BO" dirty="0"/>
              <a:t> </a:t>
            </a:r>
            <a:r>
              <a:rPr lang="es-BO" dirty="0" err="1"/>
              <a:t>first</a:t>
            </a:r>
            <a:r>
              <a:rPr lang="es-BO" dirty="0"/>
              <a:t> </a:t>
            </a:r>
            <a:r>
              <a:rPr lang="es-BO" dirty="0" err="1"/>
              <a:t>principle</a:t>
            </a:r>
            <a:r>
              <a:rPr lang="es-BO" dirty="0"/>
              <a:t> </a:t>
            </a:r>
            <a:r>
              <a:rPr lang="es-BO" dirty="0" err="1"/>
              <a:t>of</a:t>
            </a:r>
            <a:r>
              <a:rPr lang="es-BO" dirty="0"/>
              <a:t> </a:t>
            </a:r>
            <a:r>
              <a:rPr lang="es-BO" dirty="0" err="1"/>
              <a:t>the</a:t>
            </a:r>
            <a:r>
              <a:rPr lang="es-BO" dirty="0"/>
              <a:t> </a:t>
            </a:r>
            <a:r>
              <a:rPr lang="es-BO" dirty="0" err="1"/>
              <a:t>theory</a:t>
            </a:r>
            <a:r>
              <a:rPr lang="es-BO" dirty="0"/>
              <a:t> </a:t>
            </a:r>
            <a:r>
              <a:rPr lang="es-BO" dirty="0" err="1"/>
              <a:t>of</a:t>
            </a:r>
            <a:r>
              <a:rPr lang="es-BO" dirty="0"/>
              <a:t> </a:t>
            </a:r>
            <a:r>
              <a:rPr lang="es-BO" dirty="0" err="1"/>
              <a:t>development</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38</a:t>
            </a:fld>
            <a:endParaRPr lang="en-US" altLang="en-US"/>
          </a:p>
        </p:txBody>
      </p:sp>
    </p:spTree>
    <p:extLst>
      <p:ext uri="{BB962C8B-B14F-4D97-AF65-F5344CB8AC3E}">
        <p14:creationId xmlns:p14="http://schemas.microsoft.com/office/powerpoint/2010/main" val="3626715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806F4099-A0E0-2412-31DE-20D08BAC0FF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7249494F-177F-F307-5DCC-A1368171B1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Some examples of sources of divine guidance follow.</a:t>
            </a:r>
          </a:p>
          <a:p>
            <a:pPr algn="l"/>
            <a:r>
              <a:rPr lang="en-US" altLang="en-US" dirty="0"/>
              <a:t>Although religion, as a source of knowledge, inspiration, and daily religious practices has been greatly discredited, especially in Western civilization, science now provides a “back door” to spirituality via neuroscience. See, for example, </a:t>
            </a:r>
            <a:r>
              <a:rPr lang="en-US" altLang="en-US" i="1" dirty="0"/>
              <a:t>The Awakened Brain: The New Science of Spirituality and Our Quest for an Inspired Life </a:t>
            </a:r>
            <a:r>
              <a:rPr lang="en-US" altLang="en-US" i="0" dirty="0"/>
              <a:t>by Dr. Lisa Miller, founder of the Spirituality Mind Body Institute, Teachers College, Columbia University. </a:t>
            </a:r>
            <a:endParaRPr lang="en-US" altLang="en-US" dirty="0"/>
          </a:p>
          <a:p>
            <a:endParaRPr lang="en-US" altLang="en-US" dirty="0"/>
          </a:p>
        </p:txBody>
      </p:sp>
      <p:sp>
        <p:nvSpPr>
          <p:cNvPr id="83972" name="Slide Number Placeholder 3">
            <a:extLst>
              <a:ext uri="{FF2B5EF4-FFF2-40B4-BE49-F238E27FC236}">
                <a16:creationId xmlns:a16="http://schemas.microsoft.com/office/drawing/2014/main" id="{02DA63CF-EACA-6201-5B3D-721140412C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31969-CB3D-4887-AD7F-C497C86DA885}" type="slidenum">
              <a:rPr lang="en-US" altLang="en-US" smtClean="0"/>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Parte 1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contains</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about</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slides</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covering</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history</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origin</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development</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implementation</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research</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Anisa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Model</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BO" sz="1200" b="0" i="0" u="none" strike="noStrike" kern="1200" cap="none" spc="0" normalizeH="0" baseline="0" noProof="0" dirty="0" err="1">
                <a:ln>
                  <a:noFill/>
                </a:ln>
                <a:solidFill>
                  <a:prstClr val="black"/>
                </a:solidFill>
                <a:effectLst/>
                <a:uLnTx/>
                <a:uFillTx/>
                <a:latin typeface="Calibri" panose="020F0502020204030204"/>
                <a:ea typeface="+mn-ea"/>
                <a:cs typeface="+mn-cs"/>
              </a:rPr>
              <a:t>Education</a:t>
            </a:r>
            <a:r>
              <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4</a:t>
            </a:fld>
            <a:endParaRPr lang="en-US" altLang="en-US"/>
          </a:p>
        </p:txBody>
      </p:sp>
    </p:spTree>
    <p:extLst>
      <p:ext uri="{BB962C8B-B14F-4D97-AF65-F5344CB8AC3E}">
        <p14:creationId xmlns:p14="http://schemas.microsoft.com/office/powerpoint/2010/main" val="2352969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CFB6E93-CA76-5DC9-ED0E-8BBE9E72EDF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F45F24E9-8B50-AA39-86EC-12CC325862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These examples appear in chronological order from the most recent to the most ancient.</a:t>
            </a:r>
          </a:p>
          <a:p>
            <a:r>
              <a:rPr lang="en-US" altLang="en-US" dirty="0"/>
              <a:t>“According to some estimates, there are roughly 4,200 religions, churches, denominations, religious bodies, faith groups, tribes, cultures, movements, ultimate concerns, etc.” </a:t>
            </a:r>
            <a:r>
              <a:rPr lang="en-US" altLang="en-US" dirty="0">
                <a:hlinkClick r:id="rId3"/>
              </a:rPr>
              <a:t>https://en.wikipedia.org/wiki/List_of_religions_and_spiritual_traditions</a:t>
            </a:r>
            <a:endParaRPr lang="en-US" altLang="en-US" dirty="0"/>
          </a:p>
          <a:p>
            <a:r>
              <a:rPr lang="en-US" altLang="en-US" dirty="0"/>
              <a:t>Hence, insights gained from them and input to WES and its practice is an ongoing process.</a:t>
            </a:r>
          </a:p>
          <a:p>
            <a:r>
              <a:rPr lang="en-US" altLang="en-US" dirty="0"/>
              <a:t>Because of the large volume of writings regarding education in the Bahá’í’ Faith and their recentness, WES has drawn most heavily from this source. </a:t>
            </a:r>
          </a:p>
          <a:p>
            <a:r>
              <a:rPr lang="en-US" altLang="en-US" dirty="0"/>
              <a:t>The capital letters “D” and “G” in Divine Guidance denote the greater “directness” of the guidance from the Creator through special Personages referred to as divinely inspired Messengers, Major and Minor Prophets, Manifestations, Visionaries, Seers and other terms.</a:t>
            </a:r>
          </a:p>
        </p:txBody>
      </p:sp>
      <p:sp>
        <p:nvSpPr>
          <p:cNvPr id="86020" name="Slide Number Placeholder 3">
            <a:extLst>
              <a:ext uri="{FF2B5EF4-FFF2-40B4-BE49-F238E27FC236}">
                <a16:creationId xmlns:a16="http://schemas.microsoft.com/office/drawing/2014/main" id="{08B1F06D-798F-FE64-8C27-2B514E0B0E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774FA0-B6EA-44A6-A20F-672B33A803CB}" type="slidenum">
              <a:rPr lang="en-US" altLang="en-US" smtClean="0"/>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C1C83B1E-4ECB-77E8-D5A0-AB81D74EC7C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DB359797-B1FD-FC8C-844B-E113203576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lower case “d” and “g” in “divine guidance” denotes the minor, “everyday” means of accessing divine guidance. </a:t>
            </a:r>
          </a:p>
          <a:p>
            <a:r>
              <a:rPr lang="en-US" altLang="en-US"/>
              <a:t>There are many histories of “aha! moments” experienced via these means. The Bahá’í scriptures state that there are angels in heaven that inspire people on earth with ideas for advancing the arts and the sciences. (The Greeks and Romans believed in the nine goddess muses.) Of course, the next step after receiving guidance is to take it to the “laboratory” for scientific testing.</a:t>
            </a:r>
          </a:p>
          <a:p>
            <a:r>
              <a:rPr lang="en-US" altLang="en-US"/>
              <a:t>Irene Hartley, one of the major “translators” of Anisa theory into classroom practice and director of the Anisa laboratory school at National University in San Diego, California, told me that many of her “inspirations” came to her during her morning showers!</a:t>
            </a:r>
          </a:p>
        </p:txBody>
      </p:sp>
      <p:sp>
        <p:nvSpPr>
          <p:cNvPr id="90116" name="Slide Number Placeholder 3">
            <a:extLst>
              <a:ext uri="{FF2B5EF4-FFF2-40B4-BE49-F238E27FC236}">
                <a16:creationId xmlns:a16="http://schemas.microsoft.com/office/drawing/2014/main" id="{3FA5FDFF-4A2D-34CE-0733-2828752D8C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79EB97-69E1-40AD-AF5F-9BE8819013BF}" type="slidenum">
              <a:rPr lang="en-US" altLang="en-US" smtClean="0"/>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939BC84-4D9D-2B3B-9347-1FD5D9A445F3}"/>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726907BF-47B6-9FF3-C6FF-3DF5A87C5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BO" dirty="0">
                <a:cs typeface="Times New Roman" panose="02020603050405020304" pitchFamily="18" charset="0"/>
              </a:rPr>
              <a:t>In order to create a logically consistent link between religion and WES's process philosophy (summarized below), the statements above need to be viewed from a process perspective which views the nature of reality as the continual actualization of potentiality into actuality (Wheatley, 1994).  Reflecting the image of God in one's life, i.e., manifesting </a:t>
            </a:r>
            <a:r>
              <a:rPr lang="en-US" altLang="es-BO" dirty="0" err="1">
                <a:cs typeface="Times New Roman" panose="02020603050405020304" pitchFamily="18" charset="0"/>
              </a:rPr>
              <a:t>His/Her</a:t>
            </a:r>
            <a:r>
              <a:rPr lang="en-US" altLang="es-BO" dirty="0">
                <a:cs typeface="Times New Roman" panose="02020603050405020304" pitchFamily="18" charset="0"/>
              </a:rPr>
              <a:t> attributes, is a God-given, personal potentiality which is actualized through such processes as the acquisition of knowledge, love, prayer, meditation, and service to humankind.  The Kingdom of the Father on earth is a social potentiality.  When it is actualized through collective processes and enterprises, divine attributes such as justice, unity, and peace will be reflected in human affairs at all levels of society, including the family, classroom, school, neighborhood, and community.</a:t>
            </a:r>
            <a:endParaRPr lang="es-BO" altLang="es-BO" dirty="0"/>
          </a:p>
        </p:txBody>
      </p:sp>
      <p:sp>
        <p:nvSpPr>
          <p:cNvPr id="88068" name="Slide Number Placeholder 3">
            <a:extLst>
              <a:ext uri="{FF2B5EF4-FFF2-40B4-BE49-F238E27FC236}">
                <a16:creationId xmlns:a16="http://schemas.microsoft.com/office/drawing/2014/main" id="{6718775E-5481-6677-1A85-7C2F59535B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4467DFD-8CA9-47D8-B69F-EB2AE3A0A3D4}" type="slidenum">
              <a:rPr lang="en-US" altLang="en-US" smtClean="0"/>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43</a:t>
            </a:fld>
            <a:endParaRPr lang="en-US" altLang="en-US"/>
          </a:p>
        </p:txBody>
      </p:sp>
    </p:spTree>
    <p:extLst>
      <p:ext uri="{BB962C8B-B14F-4D97-AF65-F5344CB8AC3E}">
        <p14:creationId xmlns:p14="http://schemas.microsoft.com/office/powerpoint/2010/main" val="2601045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919BDC76-697D-5F91-9760-B614E6EA8DBC}"/>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BA2F727-4712-3B49-DE61-9EC12D95A4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Daniel Jordan, like John Dewey before him, founded a laboratory school in a university setting. For WES to be developed in future, such a university setting will be needed in order to have close contact and input from experts in these and other fields. Of course, the Internet facilitates the possibilities of expanded collaboration from around the globe.</a:t>
            </a:r>
          </a:p>
        </p:txBody>
      </p:sp>
      <p:sp>
        <p:nvSpPr>
          <p:cNvPr id="100356" name="Slide Number Placeholder 3">
            <a:extLst>
              <a:ext uri="{FF2B5EF4-FFF2-40B4-BE49-F238E27FC236}">
                <a16:creationId xmlns:a16="http://schemas.microsoft.com/office/drawing/2014/main" id="{C6EBCFD4-9863-57EC-A7F9-4A1547762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A52598-BE52-43EF-B7E0-0E79C0609BDE}" type="slidenum">
              <a:rPr lang="en-US" altLang="en-US" smtClean="0"/>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298E84A4-C8BD-7BD9-9B42-2C3D2F513B6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4B020496-B964-45F4-A2DC-021F1E3750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BO" altLang="es-BO"/>
          </a:p>
        </p:txBody>
      </p:sp>
      <p:sp>
        <p:nvSpPr>
          <p:cNvPr id="92164" name="Slide Number Placeholder 3">
            <a:extLst>
              <a:ext uri="{FF2B5EF4-FFF2-40B4-BE49-F238E27FC236}">
                <a16:creationId xmlns:a16="http://schemas.microsoft.com/office/drawing/2014/main" id="{6F72E1F0-60C3-C637-4080-E08BE4F339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8B5E88-668D-48A9-B996-3BA28D5BDA1E}" type="slidenum">
              <a:rPr lang="en-US" altLang="en-US" smtClean="0"/>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The</a:t>
            </a:r>
            <a:r>
              <a:rPr lang="es-BO" dirty="0"/>
              <a:t> </a:t>
            </a:r>
            <a:r>
              <a:rPr lang="es-BO" dirty="0" err="1"/>
              <a:t>most</a:t>
            </a:r>
            <a:r>
              <a:rPr lang="es-BO" dirty="0"/>
              <a:t> </a:t>
            </a:r>
            <a:r>
              <a:rPr lang="es-BO" dirty="0" err="1"/>
              <a:t>unique</a:t>
            </a:r>
            <a:r>
              <a:rPr lang="es-BO" dirty="0"/>
              <a:t> </a:t>
            </a:r>
            <a:r>
              <a:rPr lang="es-BO" dirty="0" err="1"/>
              <a:t>characteristic</a:t>
            </a:r>
            <a:r>
              <a:rPr lang="es-BO" dirty="0"/>
              <a:t> </a:t>
            </a:r>
            <a:r>
              <a:rPr lang="es-BO" dirty="0" err="1"/>
              <a:t>of</a:t>
            </a:r>
            <a:r>
              <a:rPr lang="es-BO" dirty="0"/>
              <a:t> human </a:t>
            </a:r>
            <a:r>
              <a:rPr lang="es-BO" dirty="0" err="1"/>
              <a:t>beings</a:t>
            </a:r>
            <a:r>
              <a:rPr lang="es-BO" dirty="0"/>
              <a:t> </a:t>
            </a:r>
            <a:r>
              <a:rPr lang="es-BO" dirty="0" err="1"/>
              <a:t>is</a:t>
            </a:r>
            <a:r>
              <a:rPr lang="es-BO" dirty="0"/>
              <a:t> </a:t>
            </a:r>
            <a:r>
              <a:rPr lang="es-BO" dirty="0" err="1"/>
              <a:t>their</a:t>
            </a:r>
            <a:r>
              <a:rPr lang="es-BO" dirty="0"/>
              <a:t> </a:t>
            </a:r>
            <a:r>
              <a:rPr lang="es-BO" dirty="0" err="1"/>
              <a:t>possession</a:t>
            </a:r>
            <a:r>
              <a:rPr lang="es-BO" dirty="0"/>
              <a:t> </a:t>
            </a:r>
            <a:r>
              <a:rPr lang="es-BO" dirty="0" err="1"/>
              <a:t>of</a:t>
            </a:r>
            <a:r>
              <a:rPr lang="es-BO" dirty="0"/>
              <a:t> a </a:t>
            </a:r>
            <a:r>
              <a:rPr lang="es-BO" dirty="0" err="1"/>
              <a:t>soul</a:t>
            </a:r>
            <a:r>
              <a:rPr lang="es-BO" dirty="0"/>
              <a:t>. </a:t>
            </a:r>
            <a:r>
              <a:rPr lang="es-BO" dirty="0" err="1"/>
              <a:t>Special</a:t>
            </a:r>
            <a:r>
              <a:rPr lang="es-BO" dirty="0"/>
              <a:t> human </a:t>
            </a:r>
            <a:r>
              <a:rPr lang="es-BO" dirty="0" err="1"/>
              <a:t>powers</a:t>
            </a:r>
            <a:r>
              <a:rPr lang="es-BO" dirty="0"/>
              <a:t> </a:t>
            </a:r>
            <a:r>
              <a:rPr lang="es-BO" dirty="0" err="1"/>
              <a:t>include</a:t>
            </a:r>
            <a:r>
              <a:rPr lang="es-BO" dirty="0"/>
              <a:t> </a:t>
            </a:r>
            <a:r>
              <a:rPr lang="es-BO" dirty="0" err="1"/>
              <a:t>mathematics</a:t>
            </a:r>
            <a:r>
              <a:rPr lang="es-BO" dirty="0"/>
              <a:t>, </a:t>
            </a:r>
            <a:r>
              <a:rPr lang="es-BO" dirty="0" err="1"/>
              <a:t>sophisticated</a:t>
            </a:r>
            <a:r>
              <a:rPr lang="es-BO" dirty="0"/>
              <a:t> </a:t>
            </a:r>
            <a:r>
              <a:rPr lang="es-BO" dirty="0" err="1"/>
              <a:t>language</a:t>
            </a:r>
            <a:r>
              <a:rPr lang="es-BO" dirty="0"/>
              <a:t> </a:t>
            </a:r>
            <a:r>
              <a:rPr lang="es-BO" dirty="0" err="1"/>
              <a:t>structures</a:t>
            </a:r>
            <a:r>
              <a:rPr lang="es-BO" dirty="0"/>
              <a:t> and symbol </a:t>
            </a:r>
            <a:r>
              <a:rPr lang="es-BO" dirty="0" err="1"/>
              <a:t>systems</a:t>
            </a:r>
            <a:r>
              <a:rPr lang="es-BO" dirty="0"/>
              <a:t>, extensive </a:t>
            </a:r>
            <a:r>
              <a:rPr lang="es-BO" dirty="0" err="1"/>
              <a:t>collective</a:t>
            </a:r>
            <a:r>
              <a:rPr lang="es-BO" dirty="0"/>
              <a:t> </a:t>
            </a:r>
            <a:r>
              <a:rPr lang="es-BO" dirty="0" err="1"/>
              <a:t>memory</a:t>
            </a:r>
            <a:r>
              <a:rPr lang="es-BO" dirty="0"/>
              <a:t> (</a:t>
            </a:r>
            <a:r>
              <a:rPr lang="es-BO" dirty="0" err="1"/>
              <a:t>history</a:t>
            </a:r>
            <a:r>
              <a:rPr lang="es-BO" dirty="0"/>
              <a:t>), </a:t>
            </a:r>
            <a:r>
              <a:rPr lang="es-BO" dirty="0" err="1"/>
              <a:t>the</a:t>
            </a:r>
            <a:r>
              <a:rPr lang="es-BO" dirty="0"/>
              <a:t> </a:t>
            </a:r>
            <a:r>
              <a:rPr lang="es-BO" dirty="0" err="1"/>
              <a:t>ability</a:t>
            </a:r>
            <a:r>
              <a:rPr lang="es-BO" dirty="0"/>
              <a:t> </a:t>
            </a:r>
            <a:r>
              <a:rPr lang="es-BO" dirty="0" err="1"/>
              <a:t>to</a:t>
            </a:r>
            <a:r>
              <a:rPr lang="es-BO" dirty="0"/>
              <a:t> </a:t>
            </a:r>
            <a:r>
              <a:rPr lang="es-BO" dirty="0" err="1"/>
              <a:t>choose</a:t>
            </a:r>
            <a:r>
              <a:rPr lang="es-BO" dirty="0"/>
              <a:t> </a:t>
            </a:r>
            <a:r>
              <a:rPr lang="es-BO" dirty="0" err="1"/>
              <a:t>their</a:t>
            </a:r>
            <a:r>
              <a:rPr lang="es-BO" dirty="0"/>
              <a:t> role in </a:t>
            </a:r>
            <a:r>
              <a:rPr lang="es-BO" dirty="0" err="1"/>
              <a:t>society</a:t>
            </a:r>
            <a:r>
              <a:rPr lang="es-BO" dirty="0"/>
              <a:t>, and </a:t>
            </a:r>
            <a:r>
              <a:rPr lang="es-BO" dirty="0" err="1"/>
              <a:t>long-range</a:t>
            </a:r>
            <a:r>
              <a:rPr lang="es-BO" dirty="0"/>
              <a:t> </a:t>
            </a:r>
            <a:r>
              <a:rPr lang="es-BO" dirty="0" err="1"/>
              <a:t>planning</a:t>
            </a:r>
            <a:r>
              <a:rPr lang="es-BO" dirty="0"/>
              <a:t> </a:t>
            </a:r>
            <a:r>
              <a:rPr lang="es-BO" dirty="0" err="1"/>
              <a:t>abilities</a:t>
            </a:r>
            <a:r>
              <a:rPr lang="es-BO" dirty="0"/>
              <a:t>.</a:t>
            </a:r>
          </a:p>
          <a:p>
            <a:r>
              <a:rPr lang="es-BO" dirty="0" err="1"/>
              <a:t>Special</a:t>
            </a:r>
            <a:r>
              <a:rPr lang="es-BO" dirty="0"/>
              <a:t> spiritual </a:t>
            </a:r>
            <a:r>
              <a:rPr lang="es-BO" dirty="0" err="1"/>
              <a:t>powers</a:t>
            </a:r>
            <a:r>
              <a:rPr lang="es-BO" dirty="0"/>
              <a:t> </a:t>
            </a:r>
            <a:r>
              <a:rPr lang="es-BO" dirty="0" err="1"/>
              <a:t>include</a:t>
            </a:r>
            <a:r>
              <a:rPr lang="es-BO" dirty="0"/>
              <a:t> </a:t>
            </a:r>
            <a:r>
              <a:rPr lang="es-BO" dirty="0" err="1"/>
              <a:t>the</a:t>
            </a:r>
            <a:r>
              <a:rPr lang="es-BO" dirty="0"/>
              <a:t> </a:t>
            </a:r>
            <a:r>
              <a:rPr lang="es-BO" dirty="0" err="1"/>
              <a:t>ability</a:t>
            </a:r>
            <a:r>
              <a:rPr lang="es-BO" dirty="0"/>
              <a:t> </a:t>
            </a:r>
            <a:r>
              <a:rPr lang="es-BO" dirty="0" err="1"/>
              <a:t>to</a:t>
            </a:r>
            <a:r>
              <a:rPr lang="es-BO" dirty="0"/>
              <a:t> </a:t>
            </a:r>
            <a:r>
              <a:rPr lang="es-BO" dirty="0" err="1"/>
              <a:t>pray</a:t>
            </a:r>
            <a:r>
              <a:rPr lang="es-BO" dirty="0"/>
              <a:t>, </a:t>
            </a:r>
            <a:r>
              <a:rPr lang="es-BO" dirty="0" err="1"/>
              <a:t>to</a:t>
            </a:r>
            <a:r>
              <a:rPr lang="es-BO" dirty="0"/>
              <a:t> </a:t>
            </a:r>
            <a:r>
              <a:rPr lang="es-BO" dirty="0" err="1"/>
              <a:t>worship</a:t>
            </a:r>
            <a:r>
              <a:rPr lang="es-BO" dirty="0"/>
              <a:t>, and </a:t>
            </a:r>
            <a:r>
              <a:rPr lang="es-BO" dirty="0" err="1"/>
              <a:t>to</a:t>
            </a:r>
            <a:r>
              <a:rPr lang="es-BO" dirty="0"/>
              <a:t> </a:t>
            </a:r>
            <a:r>
              <a:rPr lang="es-BO" dirty="0" err="1"/>
              <a:t>dream</a:t>
            </a:r>
            <a:r>
              <a:rPr lang="es-BO" dirty="0"/>
              <a:t> </a:t>
            </a:r>
            <a:r>
              <a:rPr lang="es-BO" dirty="0" err="1"/>
              <a:t>of</a:t>
            </a:r>
            <a:r>
              <a:rPr lang="es-BO" dirty="0"/>
              <a:t> </a:t>
            </a:r>
            <a:r>
              <a:rPr lang="es-BO" dirty="0" err="1"/>
              <a:t>events</a:t>
            </a:r>
            <a:r>
              <a:rPr lang="es-BO" dirty="0"/>
              <a:t> </a:t>
            </a:r>
            <a:r>
              <a:rPr lang="es-BO" dirty="0" err="1"/>
              <a:t>before</a:t>
            </a:r>
            <a:r>
              <a:rPr lang="es-BO" dirty="0"/>
              <a:t> </a:t>
            </a:r>
            <a:r>
              <a:rPr lang="es-BO" dirty="0" err="1"/>
              <a:t>they</a:t>
            </a:r>
            <a:r>
              <a:rPr lang="es-BO" dirty="0"/>
              <a:t> </a:t>
            </a:r>
            <a:r>
              <a:rPr lang="es-BO" dirty="0" err="1"/>
              <a:t>occur</a:t>
            </a:r>
            <a:r>
              <a:rPr lang="es-BO" dirty="0"/>
              <a:t> (</a:t>
            </a:r>
            <a:r>
              <a:rPr lang="es-BO" dirty="0" err="1"/>
              <a:t>déjà</a:t>
            </a:r>
            <a:r>
              <a:rPr lang="es-BO" dirty="0"/>
              <a:t> </a:t>
            </a:r>
            <a:r>
              <a:rPr lang="es-BO" dirty="0" err="1"/>
              <a:t>vu</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46</a:t>
            </a:fld>
            <a:endParaRPr lang="en-US" altLang="en-US"/>
          </a:p>
        </p:txBody>
      </p:sp>
    </p:spTree>
    <p:extLst>
      <p:ext uri="{BB962C8B-B14F-4D97-AF65-F5344CB8AC3E}">
        <p14:creationId xmlns:p14="http://schemas.microsoft.com/office/powerpoint/2010/main" val="3134349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Marcador de imagen de diapositiva">
            <a:extLst>
              <a:ext uri="{FF2B5EF4-FFF2-40B4-BE49-F238E27FC236}">
                <a16:creationId xmlns:a16="http://schemas.microsoft.com/office/drawing/2014/main" id="{C86DA494-BF7A-315C-7A73-06968339D2BD}"/>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2 Marcador de notas">
            <a:extLst>
              <a:ext uri="{FF2B5EF4-FFF2-40B4-BE49-F238E27FC236}">
                <a16:creationId xmlns:a16="http://schemas.microsoft.com/office/drawing/2014/main" id="{A6F2477D-9014-D157-FD4C-1AFE354C1C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n-US" dirty="0" err="1"/>
              <a:t>Reality</a:t>
            </a:r>
            <a:r>
              <a:rPr lang="es-ES" altLang="en-US" dirty="0"/>
              <a:t> </a:t>
            </a:r>
            <a:r>
              <a:rPr lang="es-ES" altLang="en-US" dirty="0" err="1"/>
              <a:t>is</a:t>
            </a:r>
            <a:r>
              <a:rPr lang="es-ES" altLang="en-US" dirty="0"/>
              <a:t> </a:t>
            </a:r>
            <a:r>
              <a:rPr lang="es-ES" altLang="en-US" dirty="0" err="1"/>
              <a:t>organized</a:t>
            </a:r>
            <a:r>
              <a:rPr lang="es-ES" altLang="en-US" dirty="0"/>
              <a:t> </a:t>
            </a:r>
            <a:r>
              <a:rPr lang="es-ES" altLang="en-US" dirty="0" err="1"/>
              <a:t>hierachically</a:t>
            </a:r>
            <a:r>
              <a:rPr lang="es-ES" altLang="en-US" dirty="0"/>
              <a:t>. </a:t>
            </a:r>
            <a:r>
              <a:rPr lang="es-ES" altLang="en-US" dirty="0" err="1"/>
              <a:t>We</a:t>
            </a:r>
            <a:r>
              <a:rPr lang="es-ES" altLang="en-US" dirty="0"/>
              <a:t> are </a:t>
            </a:r>
            <a:r>
              <a:rPr lang="es-ES" altLang="en-US" dirty="0" err="1"/>
              <a:t>just</a:t>
            </a:r>
            <a:r>
              <a:rPr lang="es-ES" altLang="en-US" dirty="0"/>
              <a:t> a </a:t>
            </a:r>
            <a:r>
              <a:rPr lang="es-ES" altLang="en-US" dirty="0" err="1"/>
              <a:t>tiny</a:t>
            </a:r>
            <a:r>
              <a:rPr lang="es-ES" altLang="en-US" dirty="0"/>
              <a:t> </a:t>
            </a:r>
            <a:r>
              <a:rPr lang="es-ES" altLang="en-US" dirty="0" err="1"/>
              <a:t>part</a:t>
            </a:r>
            <a:r>
              <a:rPr lang="es-ES" altLang="en-US" dirty="0"/>
              <a:t> </a:t>
            </a:r>
            <a:r>
              <a:rPr lang="es-ES" altLang="en-US" dirty="0" err="1"/>
              <a:t>of</a:t>
            </a:r>
            <a:r>
              <a:rPr lang="es-ES" altLang="en-US" dirty="0"/>
              <a:t> </a:t>
            </a:r>
            <a:r>
              <a:rPr lang="es-ES" altLang="en-US" dirty="0" err="1"/>
              <a:t>the</a:t>
            </a:r>
            <a:r>
              <a:rPr lang="es-ES" altLang="en-US" dirty="0"/>
              <a:t> universe </a:t>
            </a:r>
            <a:r>
              <a:rPr lang="es-ES" altLang="en-US" dirty="0" err="1"/>
              <a:t>but</a:t>
            </a:r>
            <a:r>
              <a:rPr lang="es-ES" altLang="en-US" dirty="0"/>
              <a:t> </a:t>
            </a:r>
            <a:r>
              <a:rPr lang="es-ES" altLang="en-US" dirty="0" err="1"/>
              <a:t>we</a:t>
            </a:r>
            <a:r>
              <a:rPr lang="es-ES" altLang="en-US" dirty="0"/>
              <a:t> </a:t>
            </a:r>
            <a:r>
              <a:rPr lang="es-ES" altLang="en-US" dirty="0" err="1"/>
              <a:t>also</a:t>
            </a:r>
            <a:r>
              <a:rPr lang="es-ES" altLang="en-US" dirty="0"/>
              <a:t> </a:t>
            </a:r>
            <a:r>
              <a:rPr lang="es-ES" altLang="en-US" dirty="0" err="1"/>
              <a:t>contain</a:t>
            </a:r>
            <a:r>
              <a:rPr lang="es-ES" altLang="en-US" dirty="0"/>
              <a:t> </a:t>
            </a:r>
            <a:r>
              <a:rPr lang="es-ES" altLang="en-US" dirty="0" err="1"/>
              <a:t>all</a:t>
            </a:r>
            <a:r>
              <a:rPr lang="es-ES" altLang="en-US" dirty="0"/>
              <a:t> </a:t>
            </a:r>
            <a:r>
              <a:rPr lang="es-ES" altLang="en-US" dirty="0" err="1"/>
              <a:t>aspects</a:t>
            </a:r>
            <a:r>
              <a:rPr lang="es-ES" altLang="en-US" dirty="0"/>
              <a:t> </a:t>
            </a:r>
            <a:r>
              <a:rPr lang="es-ES" altLang="en-US" dirty="0" err="1"/>
              <a:t>of</a:t>
            </a:r>
            <a:r>
              <a:rPr lang="es-ES" altLang="en-US" dirty="0"/>
              <a:t> </a:t>
            </a:r>
            <a:r>
              <a:rPr lang="es-ES" altLang="en-US" dirty="0" err="1"/>
              <a:t>the</a:t>
            </a:r>
            <a:r>
              <a:rPr lang="es-ES" altLang="en-US" dirty="0"/>
              <a:t> universe.</a:t>
            </a:r>
          </a:p>
        </p:txBody>
      </p:sp>
      <p:sp>
        <p:nvSpPr>
          <p:cNvPr id="116740" name="3 Marcador de número de diapositiva">
            <a:extLst>
              <a:ext uri="{FF2B5EF4-FFF2-40B4-BE49-F238E27FC236}">
                <a16:creationId xmlns:a16="http://schemas.microsoft.com/office/drawing/2014/main" id="{54F84388-E54C-E70C-77F8-B4FEA453932D}"/>
              </a:ext>
            </a:extLst>
          </p:cNvPr>
          <p:cNvSpPr>
            <a:spLocks noGrp="1"/>
          </p:cNvSpPr>
          <p:nvPr>
            <p:ph type="sldNum" sz="quarter" idx="5"/>
          </p:nvPr>
        </p:nvSpPr>
        <p:spPr bwMode="auto"/>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159123-5163-455A-8D63-19FEC6FD81EA}" type="slidenum">
              <a:rPr kumimoji="0" lang="es-CO"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s-CO"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48</a:t>
            </a:fld>
            <a:endParaRPr lang="en-US" altLang="en-US"/>
          </a:p>
        </p:txBody>
      </p:sp>
    </p:spTree>
    <p:extLst>
      <p:ext uri="{BB962C8B-B14F-4D97-AF65-F5344CB8AC3E}">
        <p14:creationId xmlns:p14="http://schemas.microsoft.com/office/powerpoint/2010/main" val="42046913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B4F64895-20F9-DB62-2BB0-42C573EED5B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92A7C5B0-3644-6DFF-00DE-BA4FFD0430BC}"/>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a:defRPr/>
            </a:pPr>
            <a:r>
              <a:rPr lang="en-US" altLang="en-US" dirty="0"/>
              <a:t>This Whiteheadian concept – that reality is organized hierarchically -- requires even a quark (placed in the inner circle) to “belong” to its own ontological level  and to the higher-order environments by having a “life” that is not only physical but also social, psychological, and spiritual in nature. A quark behaves as a material entity but it cannot exist in isolation from its “social” environment of other material entities. Physicists have attributed even to a quark a tiny amount of self-determination and choice rendering its behavior “not always predictable” and thereby recognizing the “mental” or “psychological” aspect of its nature. In my opinion, anything created by the Creator has, at least, a “spark” of the Creator; a spiritual aspect of its nature. Just as a drop of water proceeding from the ocean contains attributes of the ocean, so does even a quark manifest one or more attributes of its Creator. The Creator also has all of these aspects of reality. A Creator without a material creation is unimaginable, just as a king without a kingdom makes no sense. The Creator is also “social” in relation to His creatures – caring for them, answering their prayers, verbalized or not, etc. And He certainly has a “psychological” nature full of feelings, thoughts, purposes, and plans as revealed via </a:t>
            </a:r>
            <a:r>
              <a:rPr lang="en-US" altLang="en-US" dirty="0" err="1"/>
              <a:t>His/Her</a:t>
            </a:r>
            <a:r>
              <a:rPr lang="en-US" altLang="en-US" dirty="0"/>
              <a:t> Prophets. His distinctive, spiritual nature is ultimately unknowable, unfathomable, invisible, transcendent. For lack of a better way to diagram the environment of “the self” of the learner, and with no intention of showing disrespect to the All-Comprehensive Creator, I placed the Environment of the Self in the outer sphere. Human beings are at the peak of the pyramid of creation (with the exception of the Manifestations of God and ‘Abdu’l-Bahá during the time that They walked the earth). We are “contained” in the universe and we also “contain” the universe. Our body is composed of minerals. For digestion, we depend on the millions of bacteria from the plant kingdom. We also manifest the vegetable powers of growth and reproduction. We have an animal aspect of our nature expressed through the senses, ingestion of food, and the sex impulse. At our distinctively human, ontological level, we have a rich mental and spiritual life with powers that distinguish us from the animal kingdom such as complex language, writing, complex thought, collective memory, the ability to become a craftsperson or professional of our own choice and to play that role in human society, and the capacity to be the “image of God” by manifesting all of Her/His names and attributes in our lives.</a:t>
            </a:r>
          </a:p>
        </p:txBody>
      </p:sp>
      <p:sp>
        <p:nvSpPr>
          <p:cNvPr id="199684" name="Slide Number Placeholder 3">
            <a:extLst>
              <a:ext uri="{FF2B5EF4-FFF2-40B4-BE49-F238E27FC236}">
                <a16:creationId xmlns:a16="http://schemas.microsoft.com/office/drawing/2014/main" id="{043BC237-1BE8-7223-B34F-CF2461315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FE5F03-4240-43E3-94B6-472FD63C517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1748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“Anisa” comes from a root word that refers to “the tree of life” and symbolizes beauty, fragrance, shelter, shade, and perpetual cycles of fruition.</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a:t>
            </a:fld>
            <a:endParaRPr lang="en-US" altLang="en-US"/>
          </a:p>
        </p:txBody>
      </p:sp>
    </p:spTree>
    <p:extLst>
      <p:ext uri="{BB962C8B-B14F-4D97-AF65-F5344CB8AC3E}">
        <p14:creationId xmlns:p14="http://schemas.microsoft.com/office/powerpoint/2010/main" val="3382044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That</a:t>
            </a:r>
            <a:r>
              <a:rPr lang="es-BO" dirty="0"/>
              <a:t> </a:t>
            </a:r>
            <a:r>
              <a:rPr lang="es-BO" dirty="0" err="1"/>
              <a:t>is</a:t>
            </a:r>
            <a:r>
              <a:rPr lang="es-BO" dirty="0"/>
              <a:t>, </a:t>
            </a:r>
            <a:r>
              <a:rPr lang="es-BO" dirty="0" err="1"/>
              <a:t>educational</a:t>
            </a:r>
            <a:r>
              <a:rPr lang="es-BO" dirty="0"/>
              <a:t> </a:t>
            </a:r>
            <a:r>
              <a:rPr lang="es-BO" dirty="0" err="1"/>
              <a:t>curricula</a:t>
            </a:r>
            <a:r>
              <a:rPr lang="es-BO" dirty="0"/>
              <a:t>, </a:t>
            </a:r>
            <a:r>
              <a:rPr lang="es-BO" dirty="0" err="1"/>
              <a:t>depending</a:t>
            </a:r>
            <a:r>
              <a:rPr lang="es-BO" dirty="0"/>
              <a:t> </a:t>
            </a:r>
            <a:r>
              <a:rPr lang="es-BO" dirty="0" err="1"/>
              <a:t>on</a:t>
            </a:r>
            <a:r>
              <a:rPr lang="es-BO" dirty="0"/>
              <a:t> </a:t>
            </a:r>
            <a:r>
              <a:rPr lang="es-BO" dirty="0" err="1"/>
              <a:t>the</a:t>
            </a:r>
            <a:r>
              <a:rPr lang="es-BO" dirty="0"/>
              <a:t> place </a:t>
            </a:r>
            <a:r>
              <a:rPr lang="es-BO" dirty="0" err="1"/>
              <a:t>of</a:t>
            </a:r>
            <a:r>
              <a:rPr lang="es-BO" dirty="0"/>
              <a:t> </a:t>
            </a:r>
            <a:r>
              <a:rPr lang="es-BO" dirty="0" err="1"/>
              <a:t>the</a:t>
            </a:r>
            <a:r>
              <a:rPr lang="es-BO" dirty="0"/>
              <a:t> </a:t>
            </a:r>
            <a:r>
              <a:rPr lang="es-BO" dirty="0" err="1"/>
              <a:t>educational</a:t>
            </a:r>
            <a:r>
              <a:rPr lang="es-BO" dirty="0"/>
              <a:t> </a:t>
            </a:r>
            <a:r>
              <a:rPr lang="es-BO" dirty="0" err="1"/>
              <a:t>institution</a:t>
            </a:r>
            <a:r>
              <a:rPr lang="es-BO" dirty="0"/>
              <a:t>, </a:t>
            </a:r>
            <a:r>
              <a:rPr lang="es-BO" dirty="0" err="1"/>
              <a:t>needs</a:t>
            </a:r>
            <a:r>
              <a:rPr lang="es-BO" dirty="0"/>
              <a:t> </a:t>
            </a:r>
            <a:r>
              <a:rPr lang="es-BO" dirty="0" err="1"/>
              <a:t>to</a:t>
            </a:r>
            <a:r>
              <a:rPr lang="es-BO" dirty="0"/>
              <a:t> be a </a:t>
            </a:r>
            <a:r>
              <a:rPr lang="es-BO" dirty="0" err="1"/>
              <a:t>combination</a:t>
            </a:r>
            <a:r>
              <a:rPr lang="es-BO" dirty="0"/>
              <a:t> </a:t>
            </a:r>
            <a:r>
              <a:rPr lang="es-BO" dirty="0" err="1"/>
              <a:t>of</a:t>
            </a:r>
            <a:r>
              <a:rPr lang="es-BO" dirty="0"/>
              <a:t> </a:t>
            </a:r>
            <a:r>
              <a:rPr lang="es-BO" dirty="0" err="1"/>
              <a:t>objectives</a:t>
            </a:r>
            <a:r>
              <a:rPr lang="es-BO" dirty="0"/>
              <a:t> </a:t>
            </a:r>
            <a:r>
              <a:rPr lang="es-BO" dirty="0" err="1"/>
              <a:t>that</a:t>
            </a:r>
            <a:r>
              <a:rPr lang="es-BO" dirty="0"/>
              <a:t> are universal, cultural, </a:t>
            </a:r>
            <a:r>
              <a:rPr lang="es-BO" dirty="0" err="1"/>
              <a:t>national</a:t>
            </a:r>
            <a:r>
              <a:rPr lang="es-BO" dirty="0"/>
              <a:t>, regional, and local in </a:t>
            </a:r>
            <a:r>
              <a:rPr lang="es-BO" dirty="0" err="1"/>
              <a:t>nature</a:t>
            </a:r>
            <a:r>
              <a:rPr lang="es-BO" dirty="0"/>
              <a:t>. </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50</a:t>
            </a:fld>
            <a:endParaRPr lang="en-US" altLang="en-US"/>
          </a:p>
        </p:txBody>
      </p:sp>
    </p:spTree>
    <p:extLst>
      <p:ext uri="{BB962C8B-B14F-4D97-AF65-F5344CB8AC3E}">
        <p14:creationId xmlns:p14="http://schemas.microsoft.com/office/powerpoint/2010/main" val="7193563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51</a:t>
            </a:fld>
            <a:endParaRPr lang="en-US" altLang="en-US"/>
          </a:p>
        </p:txBody>
      </p:sp>
    </p:spTree>
    <p:extLst>
      <p:ext uri="{BB962C8B-B14F-4D97-AF65-F5344CB8AC3E}">
        <p14:creationId xmlns:p14="http://schemas.microsoft.com/office/powerpoint/2010/main" val="2233217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Iceland is the first country in the world to legalize equal pay between men and women.</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52</a:t>
            </a:fld>
            <a:endParaRPr lang="en-US" altLang="en-US"/>
          </a:p>
        </p:txBody>
      </p:sp>
    </p:spTree>
    <p:extLst>
      <p:ext uri="{BB962C8B-B14F-4D97-AF65-F5344CB8AC3E}">
        <p14:creationId xmlns:p14="http://schemas.microsoft.com/office/powerpoint/2010/main" val="1338390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53</a:t>
            </a:fld>
            <a:endParaRPr lang="en-US" altLang="en-US"/>
          </a:p>
        </p:txBody>
      </p:sp>
    </p:spTree>
    <p:extLst>
      <p:ext uri="{BB962C8B-B14F-4D97-AF65-F5344CB8AC3E}">
        <p14:creationId xmlns:p14="http://schemas.microsoft.com/office/powerpoint/2010/main" val="22097959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a:t>
            </a:r>
            <a:r>
              <a:rPr lang="es-BO" dirty="0" err="1"/>
              <a:t>Acquistion</a:t>
            </a:r>
            <a:r>
              <a:rPr lang="es-BO" dirty="0"/>
              <a:t> </a:t>
            </a:r>
            <a:r>
              <a:rPr lang="es-BO" dirty="0" err="1"/>
              <a:t>of</a:t>
            </a:r>
            <a:r>
              <a:rPr lang="es-BO" dirty="0"/>
              <a:t> </a:t>
            </a:r>
            <a:r>
              <a:rPr lang="es-BO" dirty="0" err="1"/>
              <a:t>knowledge</a:t>
            </a:r>
            <a:r>
              <a:rPr lang="es-BO" dirty="0"/>
              <a:t>” </a:t>
            </a:r>
            <a:r>
              <a:rPr lang="es-BO" dirty="0" err="1"/>
              <a:t>is</a:t>
            </a:r>
            <a:r>
              <a:rPr lang="es-BO" dirty="0"/>
              <a:t> </a:t>
            </a:r>
            <a:r>
              <a:rPr lang="es-BO" dirty="0" err="1"/>
              <a:t>actually</a:t>
            </a:r>
            <a:r>
              <a:rPr lang="es-BO" dirty="0"/>
              <a:t> a </a:t>
            </a:r>
            <a:r>
              <a:rPr lang="es-BO" dirty="0" err="1"/>
              <a:t>preliminary</a:t>
            </a:r>
            <a:r>
              <a:rPr lang="es-BO" dirty="0"/>
              <a:t> step </a:t>
            </a:r>
            <a:r>
              <a:rPr lang="es-BO" dirty="0" err="1"/>
              <a:t>for</a:t>
            </a:r>
            <a:r>
              <a:rPr lang="es-BO" dirty="0"/>
              <a:t> </a:t>
            </a:r>
            <a:r>
              <a:rPr lang="es-BO" dirty="0" err="1"/>
              <a:t>scientists</a:t>
            </a:r>
            <a:r>
              <a:rPr lang="es-BO" dirty="0"/>
              <a:t> and </a:t>
            </a:r>
            <a:r>
              <a:rPr lang="es-BO" dirty="0" err="1"/>
              <a:t>learners</a:t>
            </a:r>
            <a:r>
              <a:rPr lang="es-BO" dirty="0"/>
              <a:t>. “</a:t>
            </a:r>
            <a:r>
              <a:rPr lang="es-BO" dirty="0" err="1"/>
              <a:t>Activating</a:t>
            </a:r>
            <a:r>
              <a:rPr lang="es-BO" dirty="0"/>
              <a:t> </a:t>
            </a:r>
            <a:r>
              <a:rPr lang="es-BO" dirty="0" err="1"/>
              <a:t>background</a:t>
            </a:r>
            <a:r>
              <a:rPr lang="es-BO" dirty="0"/>
              <a:t> </a:t>
            </a:r>
            <a:r>
              <a:rPr lang="es-BO" dirty="0" err="1"/>
              <a:t>knowledge</a:t>
            </a:r>
            <a:r>
              <a:rPr lang="es-BO" dirty="0"/>
              <a:t>” </a:t>
            </a:r>
            <a:r>
              <a:rPr lang="es-BO" dirty="0" err="1"/>
              <a:t>is</a:t>
            </a:r>
            <a:r>
              <a:rPr lang="es-BO" dirty="0"/>
              <a:t> </a:t>
            </a:r>
            <a:r>
              <a:rPr lang="es-BO" dirty="0" err="1"/>
              <a:t>part</a:t>
            </a:r>
            <a:r>
              <a:rPr lang="es-BO" dirty="0"/>
              <a:t> </a:t>
            </a:r>
            <a:r>
              <a:rPr lang="es-BO" dirty="0" err="1"/>
              <a:t>of</a:t>
            </a:r>
            <a:r>
              <a:rPr lang="es-BO" dirty="0"/>
              <a:t> </a:t>
            </a:r>
            <a:r>
              <a:rPr lang="es-BO" dirty="0" err="1"/>
              <a:t>the</a:t>
            </a:r>
            <a:r>
              <a:rPr lang="es-BO" dirty="0"/>
              <a:t> </a:t>
            </a:r>
            <a:r>
              <a:rPr lang="es-BO" dirty="0" err="1"/>
              <a:t>thinking</a:t>
            </a:r>
            <a:r>
              <a:rPr lang="es-BO" dirty="0"/>
              <a:t> and </a:t>
            </a:r>
            <a:r>
              <a:rPr lang="es-BO" dirty="0" err="1"/>
              <a:t>learning</a:t>
            </a:r>
            <a:r>
              <a:rPr lang="es-BO" dirty="0"/>
              <a:t> </a:t>
            </a:r>
            <a:r>
              <a:rPr lang="es-BO" dirty="0" err="1"/>
              <a:t>process</a:t>
            </a:r>
            <a:r>
              <a:rPr lang="es-BO" dirty="0"/>
              <a:t> </a:t>
            </a:r>
            <a:r>
              <a:rPr lang="es-BO" dirty="0" err="1"/>
              <a:t>which</a:t>
            </a:r>
            <a:r>
              <a:rPr lang="es-BO" dirty="0"/>
              <a:t> </a:t>
            </a:r>
            <a:r>
              <a:rPr lang="es-BO" dirty="0" err="1"/>
              <a:t>depend</a:t>
            </a:r>
            <a:r>
              <a:rPr lang="es-BO" dirty="0"/>
              <a:t> </a:t>
            </a:r>
            <a:r>
              <a:rPr lang="es-BO" dirty="0" err="1"/>
              <a:t>on</a:t>
            </a:r>
            <a:r>
              <a:rPr lang="es-BO" dirty="0"/>
              <a:t> </a:t>
            </a:r>
            <a:r>
              <a:rPr lang="es-BO" dirty="0" err="1"/>
              <a:t>activatiting</a:t>
            </a:r>
            <a:r>
              <a:rPr lang="es-BO" dirty="0"/>
              <a:t> </a:t>
            </a:r>
            <a:r>
              <a:rPr lang="es-BO" dirty="0" err="1"/>
              <a:t>working</a:t>
            </a:r>
            <a:r>
              <a:rPr lang="es-BO" dirty="0"/>
              <a:t> </a:t>
            </a:r>
            <a:r>
              <a:rPr lang="es-BO" dirty="0" err="1"/>
              <a:t>memory</a:t>
            </a:r>
            <a:r>
              <a:rPr lang="es-BO" dirty="0"/>
              <a:t> and </a:t>
            </a:r>
            <a:r>
              <a:rPr lang="es-BO" dirty="0" err="1"/>
              <a:t>long-term</a:t>
            </a:r>
            <a:r>
              <a:rPr lang="es-BO" dirty="0"/>
              <a:t> </a:t>
            </a:r>
            <a:r>
              <a:rPr lang="es-BO" dirty="0" err="1"/>
              <a:t>memory</a:t>
            </a:r>
            <a:r>
              <a:rPr lang="es-BO" dirty="0"/>
              <a:t>. A </a:t>
            </a:r>
            <a:r>
              <a:rPr lang="es-BO" dirty="0" err="1"/>
              <a:t>portion</a:t>
            </a:r>
            <a:r>
              <a:rPr lang="es-BO" dirty="0"/>
              <a:t> </a:t>
            </a:r>
            <a:r>
              <a:rPr lang="es-BO" dirty="0" err="1"/>
              <a:t>of</a:t>
            </a:r>
            <a:r>
              <a:rPr lang="es-BO" dirty="0"/>
              <a:t> </a:t>
            </a:r>
            <a:r>
              <a:rPr lang="es-BO" dirty="0" err="1"/>
              <a:t>the</a:t>
            </a:r>
            <a:r>
              <a:rPr lang="es-BO" dirty="0"/>
              <a:t> </a:t>
            </a:r>
            <a:r>
              <a:rPr lang="es-BO" dirty="0" err="1"/>
              <a:t>collective</a:t>
            </a:r>
            <a:r>
              <a:rPr lang="es-BO" dirty="0"/>
              <a:t> </a:t>
            </a:r>
            <a:r>
              <a:rPr lang="es-BO" dirty="0" err="1"/>
              <a:t>memory</a:t>
            </a:r>
            <a:r>
              <a:rPr lang="es-BO" dirty="0"/>
              <a:t> </a:t>
            </a:r>
            <a:r>
              <a:rPr lang="es-BO" dirty="0" err="1"/>
              <a:t>of</a:t>
            </a:r>
            <a:r>
              <a:rPr lang="es-BO" dirty="0"/>
              <a:t> </a:t>
            </a:r>
            <a:r>
              <a:rPr lang="es-BO" dirty="0" err="1"/>
              <a:t>the</a:t>
            </a:r>
            <a:r>
              <a:rPr lang="es-BO" dirty="0"/>
              <a:t> human </a:t>
            </a:r>
            <a:r>
              <a:rPr lang="es-BO" dirty="0" err="1"/>
              <a:t>race</a:t>
            </a:r>
            <a:r>
              <a:rPr lang="es-BO" dirty="0"/>
              <a:t> can be </a:t>
            </a:r>
            <a:r>
              <a:rPr lang="es-BO" dirty="0" err="1"/>
              <a:t>accessed</a:t>
            </a:r>
            <a:r>
              <a:rPr lang="es-BO" dirty="0"/>
              <a:t> and </a:t>
            </a:r>
            <a:r>
              <a:rPr lang="es-BO" dirty="0" err="1"/>
              <a:t>acquired</a:t>
            </a:r>
            <a:r>
              <a:rPr lang="es-BO" dirty="0"/>
              <a:t> </a:t>
            </a:r>
            <a:r>
              <a:rPr lang="es-BO" dirty="0" err="1"/>
              <a:t>via</a:t>
            </a:r>
            <a:r>
              <a:rPr lang="es-BO" dirty="0"/>
              <a:t> </a:t>
            </a:r>
            <a:r>
              <a:rPr lang="es-BO" dirty="0" err="1"/>
              <a:t>conducting</a:t>
            </a:r>
            <a:r>
              <a:rPr lang="es-BO" dirty="0"/>
              <a:t> </a:t>
            </a:r>
            <a:r>
              <a:rPr lang="es-BO" dirty="0" err="1"/>
              <a:t>research</a:t>
            </a:r>
            <a:r>
              <a:rPr lang="es-BO" dirty="0"/>
              <a:t> </a:t>
            </a:r>
            <a:r>
              <a:rPr lang="es-BO" dirty="0" err="1"/>
              <a:t>reviews</a:t>
            </a:r>
            <a:r>
              <a:rPr lang="es-BO" dirty="0"/>
              <a:t>, </a:t>
            </a:r>
            <a:r>
              <a:rPr lang="es-BO" dirty="0" err="1"/>
              <a:t>carrying</a:t>
            </a:r>
            <a:r>
              <a:rPr lang="es-BO" dirty="0"/>
              <a:t> </a:t>
            </a:r>
            <a:r>
              <a:rPr lang="es-BO" dirty="0" err="1"/>
              <a:t>out</a:t>
            </a:r>
            <a:r>
              <a:rPr lang="es-BO" dirty="0"/>
              <a:t> </a:t>
            </a:r>
            <a:r>
              <a:rPr lang="es-BO" dirty="0" err="1"/>
              <a:t>an</a:t>
            </a:r>
            <a:r>
              <a:rPr lang="es-BO" dirty="0"/>
              <a:t> Internet </a:t>
            </a:r>
            <a:r>
              <a:rPr lang="es-BO" dirty="0" err="1"/>
              <a:t>search</a:t>
            </a:r>
            <a:r>
              <a:rPr lang="es-BO" dirty="0"/>
              <a:t>, </a:t>
            </a:r>
            <a:r>
              <a:rPr lang="es-BO" dirty="0" err="1"/>
              <a:t>or</a:t>
            </a:r>
            <a:r>
              <a:rPr lang="es-BO" dirty="0"/>
              <a:t> </a:t>
            </a:r>
            <a:r>
              <a:rPr lang="es-BO" dirty="0" err="1"/>
              <a:t>consulting</a:t>
            </a:r>
            <a:r>
              <a:rPr lang="es-BO" dirty="0"/>
              <a:t> AI </a:t>
            </a:r>
            <a:r>
              <a:rPr lang="es-BO" dirty="0" err="1"/>
              <a:t>via</a:t>
            </a:r>
            <a:r>
              <a:rPr lang="es-BO" dirty="0"/>
              <a:t>, </a:t>
            </a:r>
            <a:r>
              <a:rPr lang="es-BO" dirty="0" err="1"/>
              <a:t>for</a:t>
            </a:r>
            <a:r>
              <a:rPr lang="es-BO" dirty="0"/>
              <a:t> </a:t>
            </a:r>
            <a:r>
              <a:rPr lang="es-BO" dirty="0" err="1"/>
              <a:t>example</a:t>
            </a:r>
            <a:r>
              <a:rPr lang="es-BO" dirty="0"/>
              <a:t>, </a:t>
            </a:r>
            <a:r>
              <a:rPr lang="es-BO" dirty="0" err="1"/>
              <a:t>ChatGPT</a:t>
            </a:r>
            <a:r>
              <a:rPr lang="es-BO" dirty="0"/>
              <a:t> 3.5 </a:t>
            </a:r>
            <a:r>
              <a:rPr lang="es-BO" dirty="0" err="1"/>
              <a:t>or</a:t>
            </a:r>
            <a:r>
              <a:rPr lang="es-BO" dirty="0"/>
              <a:t> 4.0.</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54</a:t>
            </a:fld>
            <a:endParaRPr lang="en-US" altLang="en-US"/>
          </a:p>
        </p:txBody>
      </p:sp>
    </p:spTree>
    <p:extLst>
      <p:ext uri="{BB962C8B-B14F-4D97-AF65-F5344CB8AC3E}">
        <p14:creationId xmlns:p14="http://schemas.microsoft.com/office/powerpoint/2010/main" val="1830393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a:extLst>
              <a:ext uri="{FF2B5EF4-FFF2-40B4-BE49-F238E27FC236}">
                <a16:creationId xmlns:a16="http://schemas.microsoft.com/office/drawing/2014/main" id="{50DCE396-C5A8-EA22-E2E4-B9D2C5A554E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a:extLst>
              <a:ext uri="{FF2B5EF4-FFF2-40B4-BE49-F238E27FC236}">
                <a16:creationId xmlns:a16="http://schemas.microsoft.com/office/drawing/2014/main" id="{B2580271-648D-E7D2-B197-7F0A273C3F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rPr>
              <a:t>This diagram symbolizes the processes of acquiring and applying knowledge for both learners and scientists (who are basically “professional learners.” When they publish their research results, they are exclaiming, in a way, “Look what we have learned!” </a:t>
            </a:r>
            <a:r>
              <a:rPr lang="en-US" altLang="en-US" dirty="0"/>
              <a:t>When planning and carrying out a learning experience or unit, the teacher should make every effort to provide a rich, hands-on, experiential base shown at the bottom of this pyramid and then move upward towards the abstract level of symbols. (Keep in mind that reality has two forms actual and non-actual. Hence, dreams can also be considered “real world experiences.” Its just that, at this point of our evolution, there is no assured way of “arranging dream experiences” for learners.) Too often, we educators rush too quickly to symbols–reading, writing, and mathematics especially–because the symbolic level is where students are required to demonstrate their knowledge and skills on achievement tests. The downward, righthand arrow is also important because once knowledge or skills are acquired, in order for them to be deeply learned and useful, they must be applied to a similar and then increasingly different, real-life or simulated situation that is relevant to the learner.</a:t>
            </a:r>
          </a:p>
        </p:txBody>
      </p:sp>
      <p:sp>
        <p:nvSpPr>
          <p:cNvPr id="252932" name="Slide Number Placeholder 3">
            <a:extLst>
              <a:ext uri="{FF2B5EF4-FFF2-40B4-BE49-F238E27FC236}">
                <a16:creationId xmlns:a16="http://schemas.microsoft.com/office/drawing/2014/main" id="{829FBF9A-6E2C-030A-0062-9E90B0167F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9381B8-37BD-4275-A185-AAF9D3E37B09}" type="slidenum">
              <a:rPr lang="en-US" altLang="en-US" smtClean="0">
                <a:latin typeface="Arial" panose="020B0604020202020204" pitchFamily="34" charset="0"/>
              </a:rPr>
              <a:pPr>
                <a:spcBef>
                  <a:spcPct val="0"/>
                </a:spcBef>
              </a:pPr>
              <a:t>55</a:t>
            </a:fld>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a:extLst>
              <a:ext uri="{FF2B5EF4-FFF2-40B4-BE49-F238E27FC236}">
                <a16:creationId xmlns:a16="http://schemas.microsoft.com/office/drawing/2014/main" id="{856CFC88-6828-31E2-12C7-35C764EE43B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a:extLst>
              <a:ext uri="{FF2B5EF4-FFF2-40B4-BE49-F238E27FC236}">
                <a16:creationId xmlns:a16="http://schemas.microsoft.com/office/drawing/2014/main" id="{B7697BA1-EE7F-0DDF-07C3-41CD6C4E85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diagram offers more concrete, educational examples of the categories shown in the previous diagram. I often provide these as handouts which I encourage teachers to store, and preferably display, at the place where they do their unit planning. Needless to say, providing rich, real life, learning experiences requires a great deal of effort in the mobilization of resources: places to visit, objects or people to bring into the classroom, time in the calendar, human resource support, finances, etc.</a:t>
            </a:r>
          </a:p>
        </p:txBody>
      </p:sp>
      <p:sp>
        <p:nvSpPr>
          <p:cNvPr id="254980" name="Slide Number Placeholder 3">
            <a:extLst>
              <a:ext uri="{FF2B5EF4-FFF2-40B4-BE49-F238E27FC236}">
                <a16:creationId xmlns:a16="http://schemas.microsoft.com/office/drawing/2014/main" id="{715F761C-D36A-F5A8-2C0D-532D6B8A27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514E48-B969-43B5-8D5E-2FE2F0C607A9}" type="slidenum">
              <a:rPr lang="en-US" altLang="en-US" smtClean="0">
                <a:latin typeface="Arial" panose="020B0604020202020204" pitchFamily="34" charset="0"/>
              </a:rPr>
              <a:pPr>
                <a:spcBef>
                  <a:spcPct val="0"/>
                </a:spcBef>
              </a:pPr>
              <a:t>56</a:t>
            </a:fld>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B62D80E0-3B76-5633-4243-2530A602C73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18B43765-C35C-898E-08EC-A9E0DEE7BA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Examples and possibilities of each need to be documented and included in teacher training programs. That is, teachers in pre-service and in-service training should interact with not only textbooks that review research, but also all of the various forms of the humanities in order to enhance all of the phases of their “rhythm of learning”: romance, precision, and generalization. (These are explained later.)</a:t>
            </a:r>
          </a:p>
        </p:txBody>
      </p:sp>
      <p:sp>
        <p:nvSpPr>
          <p:cNvPr id="105476" name="Slide Number Placeholder 3">
            <a:extLst>
              <a:ext uri="{FF2B5EF4-FFF2-40B4-BE49-F238E27FC236}">
                <a16:creationId xmlns:a16="http://schemas.microsoft.com/office/drawing/2014/main" id="{B2339E8C-4F72-8175-1C18-8BAA1FFB8E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C1FD64-5105-4AD8-AF4F-964DB9A0E9A9}" type="slidenum">
              <a:rPr lang="en-US" altLang="en-US" smtClean="0"/>
              <a:pPr/>
              <a:t>57</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58</a:t>
            </a:fld>
            <a:endParaRPr lang="en-US" altLang="en-US"/>
          </a:p>
        </p:txBody>
      </p:sp>
    </p:spTree>
    <p:extLst>
      <p:ext uri="{BB962C8B-B14F-4D97-AF65-F5344CB8AC3E}">
        <p14:creationId xmlns:p14="http://schemas.microsoft.com/office/powerpoint/2010/main" val="743902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I </a:t>
            </a:r>
            <a:r>
              <a:rPr lang="es-BO" dirty="0" err="1"/>
              <a:t>would</a:t>
            </a:r>
            <a:r>
              <a:rPr lang="es-BO" dirty="0"/>
              <a:t> </a:t>
            </a:r>
            <a:r>
              <a:rPr lang="es-BO" dirty="0" err="1"/>
              <a:t>expand</a:t>
            </a:r>
            <a:r>
              <a:rPr lang="es-BO" dirty="0"/>
              <a:t> </a:t>
            </a:r>
            <a:r>
              <a:rPr lang="es-BO" dirty="0" err="1"/>
              <a:t>this</a:t>
            </a:r>
            <a:r>
              <a:rPr lang="es-BO" dirty="0"/>
              <a:t> </a:t>
            </a:r>
            <a:r>
              <a:rPr lang="es-BO" dirty="0" err="1"/>
              <a:t>statement</a:t>
            </a:r>
            <a:r>
              <a:rPr lang="es-BO" dirty="0"/>
              <a:t> </a:t>
            </a:r>
            <a:r>
              <a:rPr lang="es-BO" dirty="0" err="1"/>
              <a:t>to</a:t>
            </a:r>
            <a:r>
              <a:rPr lang="es-BO" dirty="0"/>
              <a:t> </a:t>
            </a:r>
            <a:r>
              <a:rPr lang="es-BO" dirty="0" err="1"/>
              <a:t>include</a:t>
            </a:r>
            <a:r>
              <a:rPr lang="es-BO" dirty="0"/>
              <a:t> </a:t>
            </a:r>
            <a:r>
              <a:rPr lang="es-BO" dirty="0" err="1"/>
              <a:t>the</a:t>
            </a:r>
            <a:r>
              <a:rPr lang="es-BO" dirty="0"/>
              <a:t> </a:t>
            </a:r>
            <a:r>
              <a:rPr lang="es-BO" dirty="0" err="1"/>
              <a:t>other</a:t>
            </a:r>
            <a:r>
              <a:rPr lang="es-BO" dirty="0"/>
              <a:t> </a:t>
            </a:r>
            <a:r>
              <a:rPr lang="es-BO" dirty="0" err="1"/>
              <a:t>arts</a:t>
            </a:r>
            <a:r>
              <a:rPr lang="es-BO" dirty="0"/>
              <a:t>, i.e., </a:t>
            </a:r>
            <a:r>
              <a:rPr lang="es-BO" dirty="0" err="1"/>
              <a:t>all</a:t>
            </a:r>
            <a:r>
              <a:rPr lang="es-BO" dirty="0"/>
              <a:t> </a:t>
            </a:r>
            <a:r>
              <a:rPr lang="es-BO" dirty="0" err="1"/>
              <a:t>the</a:t>
            </a:r>
            <a:r>
              <a:rPr lang="es-BO" dirty="0"/>
              <a:t> “</a:t>
            </a:r>
            <a:r>
              <a:rPr lang="es-BO" dirty="0" err="1"/>
              <a:t>great</a:t>
            </a:r>
            <a:r>
              <a:rPr lang="es-BO" dirty="0"/>
              <a:t>” music, p</a:t>
            </a:r>
            <a:r>
              <a:rPr lang="en-US" dirty="0" err="1"/>
              <a:t>oetry</a:t>
            </a:r>
            <a:r>
              <a:rPr lang="en-US" dirty="0"/>
              <a:t>, architecture, sculpture, painting, dance, and film.</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59</a:t>
            </a:fld>
            <a:endParaRPr lang="en-US" altLang="en-US"/>
          </a:p>
        </p:txBody>
      </p:sp>
    </p:spTree>
    <p:extLst>
      <p:ext uri="{BB962C8B-B14F-4D97-AF65-F5344CB8AC3E}">
        <p14:creationId xmlns:p14="http://schemas.microsoft.com/office/powerpoint/2010/main" val="572457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s-BO" dirty="0" err="1"/>
              <a:t>For</a:t>
            </a:r>
            <a:r>
              <a:rPr lang="es-BO" dirty="0"/>
              <a:t> </a:t>
            </a:r>
            <a:r>
              <a:rPr lang="es-BO" dirty="0" err="1"/>
              <a:t>an</a:t>
            </a:r>
            <a:r>
              <a:rPr lang="es-BO" dirty="0"/>
              <a:t> </a:t>
            </a:r>
            <a:r>
              <a:rPr lang="es-BO" dirty="0" err="1"/>
              <a:t>analysis</a:t>
            </a:r>
            <a:r>
              <a:rPr lang="es-BO" dirty="0"/>
              <a:t> </a:t>
            </a:r>
            <a:r>
              <a:rPr lang="es-BO" dirty="0" err="1"/>
              <a:t>of</a:t>
            </a:r>
            <a:r>
              <a:rPr lang="es-BO" dirty="0"/>
              <a:t> </a:t>
            </a:r>
            <a:r>
              <a:rPr lang="es-BO" dirty="0" err="1"/>
              <a:t>the</a:t>
            </a:r>
            <a:r>
              <a:rPr lang="es-BO" dirty="0"/>
              <a:t> </a:t>
            </a:r>
            <a:r>
              <a:rPr lang="es-BO" dirty="0" err="1"/>
              <a:t>compatibility</a:t>
            </a:r>
            <a:r>
              <a:rPr lang="es-BO" dirty="0"/>
              <a:t> </a:t>
            </a:r>
            <a:r>
              <a:rPr lang="es-BO" dirty="0" err="1"/>
              <a:t>of</a:t>
            </a:r>
            <a:r>
              <a:rPr lang="es-BO" dirty="0"/>
              <a:t> </a:t>
            </a:r>
            <a:r>
              <a:rPr lang="es-BO" dirty="0" err="1"/>
              <a:t>the</a:t>
            </a:r>
            <a:r>
              <a:rPr lang="es-BO" dirty="0"/>
              <a:t> </a:t>
            </a:r>
            <a:r>
              <a:rPr lang="es-BO" dirty="0" err="1"/>
              <a:t>process</a:t>
            </a:r>
            <a:r>
              <a:rPr lang="es-BO" dirty="0"/>
              <a:t> </a:t>
            </a:r>
            <a:r>
              <a:rPr lang="es-BO" dirty="0" err="1"/>
              <a:t>philosophy</a:t>
            </a:r>
            <a:r>
              <a:rPr lang="es-BO" dirty="0"/>
              <a:t> </a:t>
            </a:r>
            <a:r>
              <a:rPr lang="es-BO" dirty="0" err="1"/>
              <a:t>of</a:t>
            </a:r>
            <a:r>
              <a:rPr lang="es-BO" dirty="0"/>
              <a:t> Alfred North Whitehead and </a:t>
            </a:r>
            <a:r>
              <a:rPr lang="es-BO" dirty="0" err="1"/>
              <a:t>the</a:t>
            </a:r>
            <a:r>
              <a:rPr lang="es-BO" dirty="0"/>
              <a:t> </a:t>
            </a:r>
            <a:r>
              <a:rPr lang="es-BO" dirty="0" err="1"/>
              <a:t>teachings</a:t>
            </a:r>
            <a:r>
              <a:rPr lang="es-BO" dirty="0"/>
              <a:t> </a:t>
            </a:r>
            <a:r>
              <a:rPr lang="es-BO" dirty="0" err="1"/>
              <a:t>of</a:t>
            </a:r>
            <a:r>
              <a:rPr lang="es-BO" dirty="0"/>
              <a:t> </a:t>
            </a:r>
            <a:r>
              <a:rPr lang="es-BO" dirty="0" err="1"/>
              <a:t>the</a:t>
            </a:r>
            <a:r>
              <a:rPr lang="es-BO" dirty="0"/>
              <a:t> Bahá’í </a:t>
            </a:r>
            <a:r>
              <a:rPr lang="es-BO" dirty="0" err="1"/>
              <a:t>Faith</a:t>
            </a:r>
            <a:r>
              <a:rPr lang="es-BO" dirty="0"/>
              <a:t> </a:t>
            </a:r>
            <a:r>
              <a:rPr lang="es-BO" dirty="0" err="1"/>
              <a:t>regarding</a:t>
            </a:r>
            <a:r>
              <a:rPr lang="es-BO" dirty="0"/>
              <a:t> </a:t>
            </a:r>
            <a:r>
              <a:rPr lang="es-BO" dirty="0" err="1"/>
              <a:t>creation</a:t>
            </a:r>
            <a:r>
              <a:rPr lang="es-BO" dirty="0"/>
              <a:t>, </a:t>
            </a:r>
            <a:r>
              <a:rPr lang="es-BO" dirty="0" err="1"/>
              <a:t>see</a:t>
            </a:r>
            <a:r>
              <a:rPr lang="es-BO" dirty="0"/>
              <a:t> </a:t>
            </a:r>
            <a:r>
              <a:rPr lang="es-BO" dirty="0" err="1"/>
              <a:t>the</a:t>
            </a:r>
            <a:r>
              <a:rPr lang="es-BO" dirty="0"/>
              <a:t> </a:t>
            </a:r>
            <a:r>
              <a:rPr lang="es-BO" dirty="0" err="1"/>
              <a:t>article</a:t>
            </a:r>
            <a:r>
              <a:rPr lang="es-BO" dirty="0"/>
              <a:t> “</a:t>
            </a:r>
            <a:r>
              <a:rPr lang="en-US" dirty="0"/>
              <a:t>Process Philosophy and the Bahá'í Writings: An Initial Exploration” by Ian Kluge which is accessible at:</a:t>
            </a:r>
            <a:endParaRPr lang="es-BO" dirty="0"/>
          </a:p>
          <a:p>
            <a:pPr algn="l">
              <a:buFont typeface="Arial" panose="020B0604020202020204" pitchFamily="34" charset="0"/>
              <a:buNone/>
            </a:pPr>
            <a:r>
              <a:rPr lang="es-BO" dirty="0"/>
              <a:t>https://bahai-library.com/kluge_process_philosophy.</a:t>
            </a:r>
          </a:p>
          <a:p>
            <a:pPr algn="l">
              <a:buFont typeface="Arial" panose="020B0604020202020204" pitchFamily="34" charset="0"/>
              <a:buNone/>
            </a:pPr>
            <a:r>
              <a:rPr lang="es-BO" dirty="0" err="1"/>
              <a:t>An</a:t>
            </a:r>
            <a:r>
              <a:rPr lang="es-BO" dirty="0"/>
              <a:t> </a:t>
            </a:r>
            <a:r>
              <a:rPr lang="es-BO" dirty="0" err="1"/>
              <a:t>example</a:t>
            </a:r>
            <a:r>
              <a:rPr lang="es-BO" dirty="0"/>
              <a:t> </a:t>
            </a:r>
            <a:r>
              <a:rPr lang="es-BO" dirty="0" err="1"/>
              <a:t>of</a:t>
            </a:r>
            <a:r>
              <a:rPr lang="es-BO" dirty="0"/>
              <a:t> </a:t>
            </a:r>
            <a:r>
              <a:rPr lang="es-BO" dirty="0" err="1"/>
              <a:t>the</a:t>
            </a:r>
            <a:r>
              <a:rPr lang="es-BO" dirty="0"/>
              <a:t> </a:t>
            </a:r>
            <a:r>
              <a:rPr lang="es-BO" dirty="0" err="1"/>
              <a:t>review</a:t>
            </a:r>
            <a:r>
              <a:rPr lang="es-BO" dirty="0"/>
              <a:t> </a:t>
            </a:r>
            <a:r>
              <a:rPr lang="es-BO" dirty="0" err="1"/>
              <a:t>of</a:t>
            </a:r>
            <a:r>
              <a:rPr lang="es-BO" dirty="0"/>
              <a:t> </a:t>
            </a:r>
            <a:r>
              <a:rPr lang="es-BO" dirty="0" err="1"/>
              <a:t>empirical</a:t>
            </a:r>
            <a:r>
              <a:rPr lang="es-BO" dirty="0"/>
              <a:t> </a:t>
            </a:r>
            <a:r>
              <a:rPr lang="es-BO" dirty="0" err="1"/>
              <a:t>studies</a:t>
            </a:r>
            <a:r>
              <a:rPr lang="es-BO" dirty="0"/>
              <a:t>: </a:t>
            </a:r>
            <a:r>
              <a:rPr lang="en-US" b="0" i="0" dirty="0">
                <a:solidFill>
                  <a:srgbClr val="000000"/>
                </a:solidFill>
                <a:effectLst/>
                <a:latin typeface="Times New Roman" panose="02020603050405020304" pitchFamily="18" charset="0"/>
              </a:rPr>
              <a:t>Conway, P. (1975). Volitional competence and the process curriculum of the Anisa model. In P. Conway (Ed.), Development of volitional competence: Selected readings. New York: MSS Information Corporation. Retrieved July 2005, from </a:t>
            </a:r>
            <a:r>
              <a:rPr lang="en-US" b="0" i="0" dirty="0">
                <a:solidFill>
                  <a:srgbClr val="000000"/>
                </a:solidFill>
                <a:effectLst/>
                <a:latin typeface="Times New Roman" panose="02020603050405020304" pitchFamily="18" charset="0"/>
                <a:hlinkClick r:id="rId3"/>
              </a:rPr>
              <a:t>http://www.edpsycinteractive.org/anisa/development/volitional_competence.pdf</a:t>
            </a:r>
            <a:endParaRPr lang="en-US" b="0" i="0" dirty="0">
              <a:solidFill>
                <a:srgbClr val="000000"/>
              </a:solidFill>
              <a:effectLst/>
              <a:latin typeface="Times New Roman" panose="02020603050405020304" pitchFamily="18" charset="0"/>
            </a:endParaRP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6</a:t>
            </a:fld>
            <a:endParaRPr lang="en-US" altLang="en-US"/>
          </a:p>
        </p:txBody>
      </p:sp>
    </p:spTree>
    <p:extLst>
      <p:ext uri="{BB962C8B-B14F-4D97-AF65-F5344CB8AC3E}">
        <p14:creationId xmlns:p14="http://schemas.microsoft.com/office/powerpoint/2010/main" val="3333578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60</a:t>
            </a:fld>
            <a:endParaRPr lang="en-US" altLang="en-US"/>
          </a:p>
        </p:txBody>
      </p:sp>
    </p:spTree>
    <p:extLst>
      <p:ext uri="{BB962C8B-B14F-4D97-AF65-F5344CB8AC3E}">
        <p14:creationId xmlns:p14="http://schemas.microsoft.com/office/powerpoint/2010/main" val="578080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34973679-3999-0F7A-4A2A-6D3EBDE1715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a:extLst>
              <a:ext uri="{FF2B5EF4-FFF2-40B4-BE49-F238E27FC236}">
                <a16:creationId xmlns:a16="http://schemas.microsoft.com/office/drawing/2014/main" id="{2E70FAD8-182D-4282-F673-F023E5A2BE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nSpc>
                <a:spcPct val="115000"/>
              </a:lnSpc>
              <a:spcBef>
                <a:spcPct val="0"/>
              </a:spcBef>
              <a:spcAft>
                <a:spcPts val="800"/>
              </a:spcAft>
            </a:pPr>
            <a:r>
              <a:rPr lang="en-US" altLang="es-BO"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was the diagram that I presented at a conference in Hangzhou, China in 2018 on Whitehead’s process philosophy. I discussed how I was applying this concept to the education of a student body composed mainly of Mexican migrant students in East Palo Alto, California at that time. I explained how this same concept applied to China’s continuing recovery and renewed cherishing of its religious and philosophical roots, i.e., its immanence, while projecting its vision of itself into the future, i.e., its transcendence. I am having the basic elements of this diagram turned into a digital slide to add later to the PPT along with explanatory notes. It is one of the fundamental, organismic concepts that will help transform education. This diagram would be one of the “anchor charts” on display in the teachers’ rooms of WESian schools in order to facilitate ongoing discussion and consultation. </a:t>
            </a:r>
          </a:p>
          <a:p>
            <a:pPr>
              <a:lnSpc>
                <a:spcPct val="115000"/>
              </a:lnSpc>
              <a:spcBef>
                <a:spcPct val="0"/>
              </a:spcBef>
              <a:spcAft>
                <a:spcPts val="800"/>
              </a:spcAft>
            </a:pPr>
            <a:endParaRPr lang="en-US" altLang="es-BO"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ct val="0"/>
              </a:spcBef>
              <a:spcAft>
                <a:spcPts val="800"/>
              </a:spcAft>
            </a:pPr>
            <a:r>
              <a:rPr lang="en-US" altLang="es-BO"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slide illustrates the Whiteheadian concepts of “immanence” and “transcendence” which, I believe, are of special importance for the development of individuals, families, ethnic groups, races, societies, cultures, and the human race as a whole. Briefly, “immanence” refers to all past events, experiences, and accumulated knowledge and material entities. Transcendence refers to the future, i.e., intentions, plans, goals, and visions of possibilities, in short, the realm of potentiality. Whitehead emphasizes that the “present moment” is the only element of time that actually exists. That is, the past is over with and the future is yet to occur. Nevertheless, the quality of the present moment is colored and deeply impacted by one’s immanence and by one’s transcendence. The challenge for and task of educators is then threefold: (1) to enable students to understand, have great pride in, and build on the strengths of their immanence, that is, their personal past, their family’s past (including their accumulated, material wealth), their people’s and nation’s history, and that of the human race – as the foundation and springboard for enabling them to (2) visualize inspiring future possibilities; and, thereby, enabling them (3) to make the necessary sacrifices for engaging in the current educational curriculum which will enable them to translate future possibilities into achievements.</a:t>
            </a:r>
            <a:endParaRPr lang="es-BO" altLang="es-BO" sz="1400" dirty="0">
              <a:solidFill>
                <a:srgbClr val="000000"/>
              </a:solidFill>
              <a:ea typeface="Calibri" panose="020F0502020204030204" pitchFamily="34" charset="0"/>
              <a:cs typeface="Times New Roman" panose="02020603050405020304" pitchFamily="18" charset="0"/>
            </a:endParaRPr>
          </a:p>
          <a:p>
            <a:endParaRPr lang="en-US" altLang="es-BO" dirty="0">
              <a:ea typeface="Calibri" panose="020F0502020204030204" pitchFamily="34" charset="0"/>
              <a:cs typeface="Times New Roman" panose="02020603050405020304" pitchFamily="18" charset="0"/>
            </a:endParaRPr>
          </a:p>
        </p:txBody>
      </p:sp>
      <p:sp>
        <p:nvSpPr>
          <p:cNvPr id="156676" name="Slide Number Placeholder 3">
            <a:extLst>
              <a:ext uri="{FF2B5EF4-FFF2-40B4-BE49-F238E27FC236}">
                <a16:creationId xmlns:a16="http://schemas.microsoft.com/office/drawing/2014/main" id="{429DD928-3276-14D5-55CE-27A651A4B1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78C71E-4E8F-4674-B72E-F4A70F4D17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9934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First</a:t>
            </a:r>
            <a:r>
              <a:rPr lang="es-BO" dirty="0"/>
              <a:t> </a:t>
            </a:r>
            <a:r>
              <a:rPr lang="es-BO" dirty="0" err="1"/>
              <a:t>published</a:t>
            </a:r>
            <a:r>
              <a:rPr lang="es-BO" dirty="0"/>
              <a:t> in 1929. </a:t>
            </a:r>
            <a:r>
              <a:rPr lang="es-BO" dirty="0" err="1"/>
              <a:t>Corrected</a:t>
            </a:r>
            <a:r>
              <a:rPr lang="es-BO" dirty="0"/>
              <a:t> </a:t>
            </a:r>
            <a:r>
              <a:rPr lang="es-BO" dirty="0" err="1"/>
              <a:t>edition</a:t>
            </a:r>
            <a:r>
              <a:rPr lang="es-BO" dirty="0"/>
              <a:t>: 1978.</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62</a:t>
            </a:fld>
            <a:endParaRPr lang="en-US" altLang="en-US"/>
          </a:p>
        </p:txBody>
      </p:sp>
    </p:spTree>
    <p:extLst>
      <p:ext uri="{BB962C8B-B14F-4D97-AF65-F5344CB8AC3E}">
        <p14:creationId xmlns:p14="http://schemas.microsoft.com/office/powerpoint/2010/main" val="27399167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63</a:t>
            </a:fld>
            <a:endParaRPr lang="en-US" altLang="en-US"/>
          </a:p>
        </p:txBody>
      </p:sp>
    </p:spTree>
    <p:extLst>
      <p:ext uri="{BB962C8B-B14F-4D97-AF65-F5344CB8AC3E}">
        <p14:creationId xmlns:p14="http://schemas.microsoft.com/office/powerpoint/2010/main" val="4043763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C210A997-9BC7-B4C7-03F3-59953454850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FF0D6F22-D93D-5052-F2CE-63A375BE4A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a:t>Principia Mathematica</a:t>
            </a:r>
            <a:r>
              <a:rPr lang="en-US" altLang="en-US" dirty="0"/>
              <a:t>  was written with Bertrand Russell and was so cutting edge that it was difficult to find a group of mathematicians capable of reviewing it.</a:t>
            </a:r>
          </a:p>
          <a:p>
            <a:r>
              <a:rPr lang="en-US" altLang="en-US" i="1" dirty="0"/>
              <a:t>Process and Reality </a:t>
            </a:r>
            <a:r>
              <a:rPr lang="en-US" altLang="en-US" dirty="0"/>
              <a:t>is Whitehead’s principle work. It is extremely challenging to read but the scheme of thought once understood is life-changing. Dr. Evans described his long discussions with Dr. Jordan in which the latter introduced Whitehead’s philosophy to him as a “watershed moment” in his life and career.</a:t>
            </a:r>
          </a:p>
          <a:p>
            <a:r>
              <a:rPr lang="en-US" altLang="en-US" dirty="0"/>
              <a:t>The other titles are very accessible and most enjoyable.</a:t>
            </a:r>
          </a:p>
          <a:p>
            <a:r>
              <a:rPr lang="en-US" altLang="en-US" dirty="0"/>
              <a:t>My doctoral faculty advisor, Dr. Mary Sheerin, required all of her doctoral students to read the first four chapters of </a:t>
            </a:r>
            <a:r>
              <a:rPr lang="en-US" altLang="en-US" i="1" dirty="0"/>
              <a:t>Aims of Education</a:t>
            </a:r>
            <a:r>
              <a:rPr lang="en-US" altLang="en-US" dirty="0"/>
              <a:t>.</a:t>
            </a:r>
            <a:endParaRPr lang="en-US" altLang="en-US" i="1" dirty="0"/>
          </a:p>
        </p:txBody>
      </p:sp>
      <p:sp>
        <p:nvSpPr>
          <p:cNvPr id="111620" name="Slide Number Placeholder 3">
            <a:extLst>
              <a:ext uri="{FF2B5EF4-FFF2-40B4-BE49-F238E27FC236}">
                <a16:creationId xmlns:a16="http://schemas.microsoft.com/office/drawing/2014/main" id="{E3F9C8C0-AF9C-EEC5-72F6-97E9519EF1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B99C8F-86F8-469A-BA48-E1BE6EA65F7C}" type="slidenum">
              <a:rPr lang="en-US" altLang="en-US" smtClean="0"/>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323028D-426E-4333-3F9E-E4373C11150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570182E-C747-2F3C-C53A-C627FD468396}"/>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a:defRPr/>
            </a:pPr>
            <a:r>
              <a:rPr lang="en-US" altLang="en-US" dirty="0"/>
              <a:t>Bergson, a French-Jewish philosopher, is “known for his arguments that processes of immediate experience and intuition are more significant than abstract rationalism and science for understanding reality.” --Wikipedia</a:t>
            </a:r>
          </a:p>
          <a:p>
            <a:pPr>
              <a:defRPr/>
            </a:pPr>
            <a:r>
              <a:rPr lang="en-US" altLang="en-US" dirty="0"/>
              <a:t>Peirce is considered to be the “father of pragmatism” which holds “that most philosophical topics—such as the nature of knowledge, language, concepts, meaning, belief, and science—are all best viewed in terms of their practical uses and successes.” His metaphysics views evolution as “tending toward an end or goal, and it could also be the evolution of a mind or a society.” –Wikipedia</a:t>
            </a:r>
          </a:p>
          <a:p>
            <a:pPr>
              <a:defRPr/>
            </a:pPr>
            <a:r>
              <a:rPr lang="en-US" altLang="en-US" dirty="0"/>
              <a:t>Dewey was a proponent of pragmatism. In his “naturalistic’ view, “inquiry should not be understood as consisting of a mind passively observing the world and drawing from this ideas that if true correspond to reality, but rather as a process which initiates with a check or obstacle to successful human action, proceeds to active manipulation of the environment to test hypotheses, and issues in a re-adaptation of organism to environment that allows once again for human action to proceed.” (from: Internet Encyclopedia of Philosophy) His application of this view to education is in harmony with WES.</a:t>
            </a:r>
          </a:p>
          <a:p>
            <a:pPr>
              <a:defRPr/>
            </a:pPr>
            <a:r>
              <a:rPr lang="en-US" altLang="en-US" dirty="0"/>
              <a:t>Hartshorne was one of the founders of Process Theology and Whitehead’s assistant during his most productive years in the field of metaphysics. –Internet Encyclopedia of Philosophy. When Dr. Evans asked him which of Whitehead’s concepts he thought would be of most benefit to the field of education, Dr. Hartshorne’s response was, “prehension.”</a:t>
            </a:r>
          </a:p>
          <a:p>
            <a:pPr>
              <a:defRPr/>
            </a:pPr>
            <a:r>
              <a:rPr lang="en-US" altLang="en-US" dirty="0"/>
              <a:t>Cobb is an American theologian, philosopher, and environmentalist. He is often regarded as the preeminent scholar in the field of process philosophy and process theology, the school of thought associated with the philosophy of Alfred North Whitehead. (We were fellow members of APPE. Via this association, Dr. Cobb invited me to present a paper at a conference on Whitehead in India in 2009.  At the age of 98 [in 2024] he is still with us and is pleased with the existence of Anisa as an application of Whitehead’s cosmology to education.)</a:t>
            </a:r>
          </a:p>
          <a:p>
            <a:pPr>
              <a:defRPr/>
            </a:pPr>
            <a:r>
              <a:rPr lang="en-US" altLang="en-US" dirty="0"/>
              <a:t>Note: Another source of both spiritual and philosophical orientation for WES has been the work of Nikos Kazantzakis, especially his </a:t>
            </a:r>
            <a:r>
              <a:rPr lang="en-US" altLang="en-US" i="1" dirty="0"/>
              <a:t>Report to Greco </a:t>
            </a:r>
            <a:r>
              <a:rPr lang="en-US" altLang="en-US" dirty="0"/>
              <a:t>and </a:t>
            </a:r>
            <a:r>
              <a:rPr lang="en-US" altLang="en-US" i="1" dirty="0"/>
              <a:t>The Saviors of God.</a:t>
            </a:r>
            <a:endParaRPr lang="en-US" altLang="en-US" dirty="0"/>
          </a:p>
          <a:p>
            <a:pPr>
              <a:defRPr/>
            </a:pPr>
            <a:endParaRPr lang="en-US" altLang="en-US" dirty="0"/>
          </a:p>
        </p:txBody>
      </p:sp>
      <p:sp>
        <p:nvSpPr>
          <p:cNvPr id="107524" name="Slide Number Placeholder 3">
            <a:extLst>
              <a:ext uri="{FF2B5EF4-FFF2-40B4-BE49-F238E27FC236}">
                <a16:creationId xmlns:a16="http://schemas.microsoft.com/office/drawing/2014/main" id="{CB769167-164E-5564-327D-15BD98B114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D647E8-46C2-4AE1-B738-CBF937FC87B3}" type="slidenum">
              <a:rPr lang="en-US" altLang="en-US" smtClean="0"/>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B8F71D7-B5EC-BCCF-A45D-750446B2EC76}"/>
              </a:ext>
            </a:extLst>
          </p:cNvPr>
          <p:cNvSpPr>
            <a:spLocks noGrp="1" noRot="1" noChangeAspect="1" noChangeArrowheads="1" noTextEdit="1"/>
          </p:cNvSpPr>
          <p:nvPr>
            <p:ph type="sldImg"/>
          </p:nvPr>
        </p:nvSpPr>
        <p:spPr bwMode="auto">
          <a:xfrm>
            <a:off x="219075" y="53975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B2D75AB2-DC7B-5611-F377-E5E5113421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Robert S. Brumbaugh was a philosopher and professor at Yale University. He is the author of </a:t>
            </a:r>
            <a:r>
              <a:rPr lang="en-US" altLang="en-US" i="1" dirty="0"/>
              <a:t>Whitehead, Process Philosophy &amp; Education. </a:t>
            </a:r>
            <a:r>
              <a:rPr lang="en-US" altLang="en-US" dirty="0"/>
              <a:t>I corresponded with him. He encouraged me to continue my application of process philosophy to education.</a:t>
            </a:r>
          </a:p>
          <a:p>
            <a:r>
              <a:rPr lang="en-US" altLang="en-US" dirty="0"/>
              <a:t>As I mentioned above, Charles Hartshorne, during an interview with Malcolm Evans, said that one of the most important Whiteheadian concepts for education is “prehension.”</a:t>
            </a:r>
          </a:p>
          <a:p>
            <a:r>
              <a:rPr lang="en-US" altLang="en-US" dirty="0"/>
              <a:t>Daniel C. Jordan was the Dean of the School of Education at National University and the creator of the Anisa Model of Education.</a:t>
            </a:r>
          </a:p>
          <a:p>
            <a:r>
              <a:rPr lang="en-US" altLang="en-US" dirty="0"/>
              <a:t>Malcolm Evans was the superintendent of the Suffield, Connecticut public school system when he invited Dr. Jordan to implement the Anisa Model at one of its schools. He later founded the Association for Process Philosophy of Education (APPE) and wrote </a:t>
            </a:r>
            <a:r>
              <a:rPr lang="en-US" altLang="en-US" i="1" dirty="0"/>
              <a:t>Whitehead and Philosophy of Education. </a:t>
            </a:r>
            <a:r>
              <a:rPr lang="en-US" altLang="en-US" dirty="0"/>
              <a:t>He was a member of my doctoral committee. He published an article I wrote on WES in APPE’s </a:t>
            </a:r>
            <a:r>
              <a:rPr lang="en-US" altLang="en-US" i="1" dirty="0"/>
              <a:t>Process Papers. </a:t>
            </a:r>
            <a:r>
              <a:rPr lang="en-US" altLang="en-US" dirty="0"/>
              <a:t> Shortly before his passing, he edited and commended my paper, “The Wholistic Educational System: First Principles and Corollary Principles.”</a:t>
            </a:r>
          </a:p>
          <a:p>
            <a:r>
              <a:rPr lang="en-US" altLang="en-US" dirty="0"/>
              <a:t>Donald W. Oliver is a professor at Harvard University and the author, with Kathleen Gershman, of </a:t>
            </a:r>
            <a:r>
              <a:rPr lang="en-US" altLang="en-US" i="1" dirty="0"/>
              <a:t>Education, Modernity, and Fractured Meaning: Toward a Process Theory of Teaching and Learning.</a:t>
            </a:r>
            <a:endParaRPr lang="en-US" altLang="en-US" dirty="0"/>
          </a:p>
          <a:p>
            <a:endParaRPr lang="en-US" altLang="en-US" dirty="0"/>
          </a:p>
        </p:txBody>
      </p:sp>
      <p:sp>
        <p:nvSpPr>
          <p:cNvPr id="109572" name="Slide Number Placeholder 3">
            <a:extLst>
              <a:ext uri="{FF2B5EF4-FFF2-40B4-BE49-F238E27FC236}">
                <a16:creationId xmlns:a16="http://schemas.microsoft.com/office/drawing/2014/main" id="{DA0F259A-BAC8-4548-546E-19307EF885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309C4E-3D55-40CF-AEA9-5C48743304A2}" type="slidenum">
              <a:rPr lang="en-US" altLang="en-US" smtClean="0"/>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9D28223A-DA4A-184F-481F-0B3AB9D1B27B}"/>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CAC9A619-F1B6-B086-4B36-FF8E5EC62FF3}"/>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kern="0" dirty="0">
                <a:solidFill>
                  <a:srgbClr val="000000"/>
                </a:solidFill>
                <a:cs typeface="Arial"/>
              </a:rPr>
              <a:t>In </a:t>
            </a:r>
            <a:r>
              <a:rPr lang="en-US" altLang="en-US" i="1" kern="0" dirty="0">
                <a:solidFill>
                  <a:srgbClr val="000000"/>
                </a:solidFill>
                <a:cs typeface="Arial"/>
              </a:rPr>
              <a:t>Whitehead’s Philosophy: Selected Essays, 1935-</a:t>
            </a:r>
            <a:r>
              <a:rPr lang="en-US" altLang="en-US" kern="0" dirty="0">
                <a:solidFill>
                  <a:srgbClr val="000000"/>
                </a:solidFill>
                <a:cs typeface="Arial"/>
              </a:rPr>
              <a:t>1970; Lincoln: University of Nebraska Press, 1972, p. 19</a:t>
            </a:r>
            <a:endParaRPr lang="en-US" altLang="en-US" dirty="0"/>
          </a:p>
          <a:p>
            <a:pPr>
              <a:defRPr/>
            </a:pPr>
            <a:r>
              <a:rPr lang="en-US" altLang="en-US" dirty="0"/>
              <a:t>The philosophy of education of WES, in its current iteration, was generated mainly from the teachings of Bahá’u’lláh and the process philosophy of Alfred North Whitehead.</a:t>
            </a:r>
          </a:p>
          <a:p>
            <a:pPr>
              <a:defRPr/>
            </a:pPr>
            <a:r>
              <a:rPr lang="en-US" altLang="en-US" dirty="0"/>
              <a:t>A philosophy of education “examines the goals, forms, methods, and meaning of education.” (Wikipedia) It acts as a step-down transformer from philosophy’s integration of divine guidance, the arts and other humanities, and science to “applied philosophy” in the field of education.</a:t>
            </a:r>
          </a:p>
          <a:p>
            <a:pPr>
              <a:defRPr/>
            </a:pPr>
            <a:r>
              <a:rPr lang="en-US" altLang="en-US" dirty="0"/>
              <a:t> </a:t>
            </a:r>
          </a:p>
        </p:txBody>
      </p:sp>
      <p:sp>
        <p:nvSpPr>
          <p:cNvPr id="113668" name="Slide Number Placeholder 3">
            <a:extLst>
              <a:ext uri="{FF2B5EF4-FFF2-40B4-BE49-F238E27FC236}">
                <a16:creationId xmlns:a16="http://schemas.microsoft.com/office/drawing/2014/main" id="{4BE41CE1-FB1A-8B47-2FC4-FCDA0C4A4B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2DB2A8-2132-4A74-9C87-E571E74A0CE1}" type="slidenum">
              <a:rPr lang="en-US" altLang="en-US" smtClean="0"/>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E03C2966-1008-B9AC-FDF5-F68918EC800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B8A30E94-4033-05B5-2757-605C8432CF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Although I was not able to attend, I was invited by Dr. John B. Cobb Jr., a fellow member of the Association for Process Philosophy of Education, to participate in this conference in order to present my application of Whitehead’s process philosophy in the field of education. This and the next three slides are from that invitation showing the topics of other presenters. I was amazed with the multiplicity of connections with such a wide variety of leaders of thought and applications to so many other fields of human endeavor.</a:t>
            </a:r>
          </a:p>
        </p:txBody>
      </p:sp>
      <p:sp>
        <p:nvSpPr>
          <p:cNvPr id="115716" name="Slide Number Placeholder 3">
            <a:extLst>
              <a:ext uri="{FF2B5EF4-FFF2-40B4-BE49-F238E27FC236}">
                <a16:creationId xmlns:a16="http://schemas.microsoft.com/office/drawing/2014/main" id="{3A84ACB6-DB71-1F47-6858-40E6AB2B7C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D45BC6-869E-4C5B-858C-179A8A589C48}" type="slidenum">
              <a:rPr lang="en-US" altLang="en-US" smtClean="0"/>
              <a:pPr/>
              <a:t>68</a:t>
            </a:fld>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466372B-DFD5-BD89-E592-DD9F1E3E5E5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7FFF13C8-6D6C-8517-85C2-1AE248648F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Some of these names you will probably recognize. Others, like me, you may never have heard of before. For the “Any other” category, I would have added Robert Brumbaugh, Daniel C. Jordan, and Malcolm D. Evans. What names would you add?</a:t>
            </a:r>
          </a:p>
        </p:txBody>
      </p:sp>
      <p:sp>
        <p:nvSpPr>
          <p:cNvPr id="117764" name="Slide Number Placeholder 3">
            <a:extLst>
              <a:ext uri="{FF2B5EF4-FFF2-40B4-BE49-F238E27FC236}">
                <a16:creationId xmlns:a16="http://schemas.microsoft.com/office/drawing/2014/main" id="{CC25FB60-9F55-47BE-BE86-53BE7131CB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1F5F2D-53C8-4430-B962-50EE5AA95FEC}" type="slidenum">
              <a:rPr lang="en-US" altLang="en-US" smtClean="0"/>
              <a:pPr/>
              <a:t>69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At the age of 13 he entered the University of Wyoming, graduating at the age of 17 with a Bachelors in Music.</a:t>
            </a:r>
          </a:p>
          <a:p>
            <a:pPr marL="0" marR="0">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Regarding his religion, in 1948, at the age of 16, he became an atheist. At the age of 18 he was introduced to the teachings of the Bahá’u’lláh and in 1954 he joined the Bahá’í Faith.</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dirty="0"/>
              <a:t>- At the age of 16, in his third year at the University, he became the first American to be awarded a Rhodes Scholarship to study music at Oxford University in London.</a:t>
            </a:r>
          </a:p>
          <a:p>
            <a:pPr>
              <a:spcBef>
                <a:spcPts val="0"/>
              </a:spcBef>
            </a:pPr>
            <a:r>
              <a:rPr lang="en-US" dirty="0"/>
              <a:t>- At Oxford he earned both a bachelors and a masters in musical composition, theory and the history of music, and was starting his doctoral work in musicology when he was drafted into the U.S. Army.</a:t>
            </a:r>
          </a:p>
          <a:p>
            <a:pPr>
              <a:spcBef>
                <a:spcPts val="0"/>
              </a:spcBef>
            </a:pPr>
            <a:r>
              <a:rPr lang="en-US" dirty="0"/>
              <a:t>- This experience and the Writings of Bahá’u’lláh, the Prophet-Founder of the Bahá’í Faith, inspired him to turn down an offer to play Beethoven's “Emperor's Concerto” with the Oslo Symphony, which most likely would have set him on the tour circuit as a concert pianist, and to dedicate his talents to the advancement of civilization in general and the advancement of education in particular.</a:t>
            </a:r>
          </a:p>
          <a:p>
            <a:pPr>
              <a:spcBef>
                <a:spcPts val="0"/>
              </a:spcBef>
            </a:pPr>
            <a:r>
              <a:rPr lang="en-US" dirty="0"/>
              <a:t>- At he age of 27, from 1959 to 1964, he started a second career at the University of Chicago where he completed his bachelor’s degree studies and earned a master’s degree, a Ph.D. and carried out post-doctoral studies. His areas of study included biology; brain chemistry related to memory, emotion, and learning; social anthropology, sociology, psychology, and human development from conception to death.</a:t>
            </a:r>
            <a:endParaRPr lang="es-B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FC8589-D516-42C7-8286-5D789CDE03C9}" type="slidenum">
              <a:rPr kumimoji="0" lang="es-B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B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535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3E5073B-7DBA-6672-DEDD-78CFC02E3EC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89F9FB3C-7CF6-9026-82B3-238C855E33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For the “Any other” category I would have added, “The Bahá’í Faith.” Roger Coe, a fellow Anisa colleague, would probably add, “The I Ching” due to his deep appreciation and knowledge of this sacred book of the East.</a:t>
            </a:r>
          </a:p>
        </p:txBody>
      </p:sp>
      <p:sp>
        <p:nvSpPr>
          <p:cNvPr id="119812" name="Slide Number Placeholder 3">
            <a:extLst>
              <a:ext uri="{FF2B5EF4-FFF2-40B4-BE49-F238E27FC236}">
                <a16:creationId xmlns:a16="http://schemas.microsoft.com/office/drawing/2014/main" id="{E6C58240-7DF3-F5E9-1306-445DF044D5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9D9F06-0210-4AB0-BA5F-E02C868A9FA4}" type="slidenum">
              <a:rPr lang="en-US" altLang="en-US" smtClean="0"/>
              <a:pPr/>
              <a:t>70</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601684FF-8B22-E165-920F-7006B577334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F99D9ED7-2A46-6BB8-CE07-ADBA40DDE3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 would have added, “Gaia,” “Planetary Unity,” “International Justice,” and “World Peace,” that is, seeing the planet and the human race as independent yet interrelated entities subject to the same principles set forth in Whitehead´s philosophy of organism.</a:t>
            </a:r>
          </a:p>
        </p:txBody>
      </p:sp>
      <p:sp>
        <p:nvSpPr>
          <p:cNvPr id="121860" name="Slide Number Placeholder 3">
            <a:extLst>
              <a:ext uri="{FF2B5EF4-FFF2-40B4-BE49-F238E27FC236}">
                <a16:creationId xmlns:a16="http://schemas.microsoft.com/office/drawing/2014/main" id="{968490E8-54AE-01F7-0D78-A773B6F5C1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C764405-6CC2-4FA1-8EDF-B535A872A3B6}" type="slidenum">
              <a:rPr lang="en-US" altLang="en-US" smtClean="0"/>
              <a:pPr/>
              <a:t>71</a:t>
            </a:fld>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EF015C17-2449-7FA3-E23D-6382E4268E9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C274FAA1-1E33-9516-0A3D-39455B14AC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BO" altLang="es-BO" dirty="0"/>
              <a:t>Roger </a:t>
            </a:r>
            <a:r>
              <a:rPr lang="es-BO" altLang="es-BO" dirty="0" err="1"/>
              <a:t>Coe</a:t>
            </a:r>
            <a:r>
              <a:rPr lang="es-BO" altLang="es-BO" dirty="0"/>
              <a:t>, Bahá’í, </a:t>
            </a:r>
            <a:r>
              <a:rPr lang="es-BO" altLang="es-BO" dirty="0" err="1"/>
              <a:t>expert</a:t>
            </a:r>
            <a:r>
              <a:rPr lang="es-BO" altLang="es-BO" dirty="0"/>
              <a:t> in </a:t>
            </a:r>
            <a:r>
              <a:rPr lang="es-BO" altLang="es-BO" dirty="0" err="1"/>
              <a:t>the</a:t>
            </a:r>
            <a:r>
              <a:rPr lang="es-BO" altLang="es-BO" dirty="0"/>
              <a:t> Anisa </a:t>
            </a:r>
            <a:r>
              <a:rPr lang="es-BO" altLang="es-BO" dirty="0" err="1"/>
              <a:t>Model</a:t>
            </a:r>
            <a:r>
              <a:rPr lang="es-BO" altLang="es-BO" dirty="0"/>
              <a:t> </a:t>
            </a:r>
            <a:r>
              <a:rPr lang="es-BO" altLang="es-BO" dirty="0" err="1"/>
              <a:t>of</a:t>
            </a:r>
            <a:r>
              <a:rPr lang="es-BO" altLang="es-BO" dirty="0"/>
              <a:t> </a:t>
            </a:r>
            <a:r>
              <a:rPr lang="es-BO" altLang="es-BO" dirty="0" err="1"/>
              <a:t>Education</a:t>
            </a:r>
            <a:r>
              <a:rPr lang="es-BO" altLang="es-BO" dirty="0"/>
              <a:t>, </a:t>
            </a:r>
            <a:r>
              <a:rPr lang="es-BO" altLang="es-BO" dirty="0" err="1"/>
              <a:t>process</a:t>
            </a:r>
            <a:r>
              <a:rPr lang="es-BO" altLang="es-BO" dirty="0"/>
              <a:t> </a:t>
            </a:r>
            <a:r>
              <a:rPr lang="es-BO" altLang="es-BO" dirty="0" err="1"/>
              <a:t>philosophy</a:t>
            </a:r>
            <a:r>
              <a:rPr lang="es-BO" altLang="es-BO" dirty="0"/>
              <a:t>, and </a:t>
            </a:r>
            <a:r>
              <a:rPr lang="es-BO" altLang="es-BO" dirty="0" err="1"/>
              <a:t>the</a:t>
            </a:r>
            <a:r>
              <a:rPr lang="es-BO" altLang="es-BO" dirty="0"/>
              <a:t> </a:t>
            </a:r>
            <a:r>
              <a:rPr lang="es-BO" altLang="es-BO" i="1" dirty="0"/>
              <a:t>I Ching</a:t>
            </a:r>
            <a:r>
              <a:rPr lang="es-BO" altLang="es-BO" dirty="0"/>
              <a:t>, </a:t>
            </a:r>
            <a:r>
              <a:rPr lang="es-BO" altLang="es-BO" dirty="0" err="1"/>
              <a:t>attending</a:t>
            </a:r>
            <a:r>
              <a:rPr lang="es-BO" altLang="es-BO" dirty="0"/>
              <a:t> </a:t>
            </a:r>
            <a:r>
              <a:rPr lang="es-BO" altLang="es-BO" dirty="0" err="1"/>
              <a:t>the</a:t>
            </a:r>
            <a:r>
              <a:rPr lang="es-BO" altLang="es-BO" dirty="0"/>
              <a:t> </a:t>
            </a:r>
            <a:r>
              <a:rPr lang="es-BO" altLang="es-BO" dirty="0">
                <a:solidFill>
                  <a:srgbClr val="000000"/>
                </a:solidFill>
              </a:rPr>
              <a:t>“International </a:t>
            </a:r>
            <a:r>
              <a:rPr lang="es-BO" altLang="es-BO" dirty="0" err="1">
                <a:solidFill>
                  <a:srgbClr val="000000"/>
                </a:solidFill>
              </a:rPr>
              <a:t>Academic</a:t>
            </a:r>
            <a:r>
              <a:rPr lang="es-BO" altLang="es-BO" dirty="0">
                <a:solidFill>
                  <a:srgbClr val="000000"/>
                </a:solidFill>
              </a:rPr>
              <a:t> </a:t>
            </a:r>
            <a:r>
              <a:rPr lang="es-BO" altLang="es-BO" dirty="0" err="1">
                <a:solidFill>
                  <a:srgbClr val="000000"/>
                </a:solidFill>
              </a:rPr>
              <a:t>Symposium</a:t>
            </a:r>
            <a:r>
              <a:rPr lang="es-BO" altLang="es-BO" dirty="0">
                <a:solidFill>
                  <a:srgbClr val="000000"/>
                </a:solidFill>
              </a:rPr>
              <a:t> </a:t>
            </a:r>
            <a:r>
              <a:rPr lang="es-BO" altLang="es-BO" dirty="0" err="1">
                <a:solidFill>
                  <a:srgbClr val="000000"/>
                </a:solidFill>
              </a:rPr>
              <a:t>on</a:t>
            </a:r>
            <a:r>
              <a:rPr lang="es-BO" altLang="es-BO" dirty="0">
                <a:solidFill>
                  <a:srgbClr val="000000"/>
                </a:solidFill>
              </a:rPr>
              <a:t> </a:t>
            </a:r>
            <a:r>
              <a:rPr lang="es-BO" altLang="es-BO" dirty="0" err="1">
                <a:solidFill>
                  <a:srgbClr val="000000"/>
                </a:solidFill>
              </a:rPr>
              <a:t>Process</a:t>
            </a:r>
            <a:r>
              <a:rPr lang="es-BO" altLang="es-BO" dirty="0">
                <a:solidFill>
                  <a:srgbClr val="000000"/>
                </a:solidFill>
              </a:rPr>
              <a:t> </a:t>
            </a:r>
            <a:r>
              <a:rPr lang="es-BO" altLang="es-BO" dirty="0" err="1">
                <a:solidFill>
                  <a:srgbClr val="000000"/>
                </a:solidFill>
              </a:rPr>
              <a:t>Philosophy</a:t>
            </a:r>
            <a:r>
              <a:rPr lang="es-BO" altLang="es-BO" dirty="0">
                <a:solidFill>
                  <a:srgbClr val="000000"/>
                </a:solidFill>
              </a:rPr>
              <a:t> and </a:t>
            </a:r>
            <a:r>
              <a:rPr lang="es-BO" altLang="es-BO" dirty="0" err="1">
                <a:solidFill>
                  <a:srgbClr val="000000"/>
                </a:solidFill>
              </a:rPr>
              <a:t>the</a:t>
            </a:r>
            <a:r>
              <a:rPr lang="es-BO" altLang="es-BO" dirty="0">
                <a:solidFill>
                  <a:srgbClr val="000000"/>
                </a:solidFill>
              </a:rPr>
              <a:t> </a:t>
            </a:r>
            <a:r>
              <a:rPr lang="es-BO" altLang="es-BO" dirty="0" err="1">
                <a:solidFill>
                  <a:srgbClr val="000000"/>
                </a:solidFill>
              </a:rPr>
              <a:t>Chinese</a:t>
            </a:r>
            <a:r>
              <a:rPr lang="es-BO" altLang="es-BO" dirty="0">
                <a:solidFill>
                  <a:srgbClr val="000000"/>
                </a:solidFill>
              </a:rPr>
              <a:t> </a:t>
            </a:r>
            <a:r>
              <a:rPr lang="es-BO" altLang="es-BO" dirty="0" err="1">
                <a:solidFill>
                  <a:srgbClr val="000000"/>
                </a:solidFill>
              </a:rPr>
              <a:t>Path</a:t>
            </a:r>
            <a:r>
              <a:rPr lang="es-BO" altLang="es-BO" dirty="0">
                <a:solidFill>
                  <a:srgbClr val="000000"/>
                </a:solidFill>
              </a:rPr>
              <a:t> </a:t>
            </a:r>
            <a:r>
              <a:rPr lang="es-BO" altLang="es-BO" dirty="0" err="1">
                <a:solidFill>
                  <a:srgbClr val="000000"/>
                </a:solidFill>
              </a:rPr>
              <a:t>to</a:t>
            </a:r>
            <a:r>
              <a:rPr lang="es-BO" altLang="es-BO" dirty="0">
                <a:solidFill>
                  <a:srgbClr val="000000"/>
                </a:solidFill>
              </a:rPr>
              <a:t> </a:t>
            </a:r>
            <a:r>
              <a:rPr lang="es-BO" altLang="es-BO" dirty="0" err="1">
                <a:solidFill>
                  <a:srgbClr val="000000"/>
                </a:solidFill>
              </a:rPr>
              <a:t>Modernization</a:t>
            </a:r>
            <a:r>
              <a:rPr lang="es-BO" altLang="es-BO" dirty="0">
                <a:solidFill>
                  <a:srgbClr val="000000"/>
                </a:solidFill>
              </a:rPr>
              <a:t>,” </a:t>
            </a:r>
            <a:r>
              <a:rPr lang="es-BO" altLang="es-BO" dirty="0" err="1">
                <a:solidFill>
                  <a:srgbClr val="000000"/>
                </a:solidFill>
              </a:rPr>
              <a:t>December</a:t>
            </a:r>
            <a:r>
              <a:rPr lang="es-BO" altLang="es-BO" dirty="0">
                <a:solidFill>
                  <a:srgbClr val="000000"/>
                </a:solidFill>
              </a:rPr>
              <a:t> 17, 2023, Zhuhai, China. </a:t>
            </a:r>
            <a:endParaRPr lang="es-BO" altLang="es-BO" dirty="0"/>
          </a:p>
        </p:txBody>
      </p:sp>
      <p:sp>
        <p:nvSpPr>
          <p:cNvPr id="128004" name="Slide Number Placeholder 3">
            <a:extLst>
              <a:ext uri="{FF2B5EF4-FFF2-40B4-BE49-F238E27FC236}">
                <a16:creationId xmlns:a16="http://schemas.microsoft.com/office/drawing/2014/main" id="{58C1A0DC-1719-9452-3A31-13DCBE73C1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E30F42-C615-4AB1-A832-E5EF71F3E17E}" type="slidenum">
              <a:rPr lang="en-US" altLang="en-US" smtClean="0"/>
              <a:pPr/>
              <a:t>72</a:t>
            </a:fld>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E6239875-D896-31CD-61E4-BCF93F7A801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19DAD9C3-E686-DEEF-DB0E-65CD293DE0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BO" dirty="0" err="1">
                <a:solidFill>
                  <a:srgbClr val="222222"/>
                </a:solidFill>
                <a:latin typeface="Arial" panose="020B0604020202020204" pitchFamily="34" charset="0"/>
              </a:rPr>
              <a:t>Qionghui</a:t>
            </a:r>
            <a:r>
              <a:rPr lang="en-US" altLang="es-BO" dirty="0">
                <a:solidFill>
                  <a:srgbClr val="222222"/>
                </a:solidFill>
                <a:latin typeface="Arial" panose="020B0604020202020204" pitchFamily="34" charset="0"/>
              </a:rPr>
              <a:t> He, Bahá’í, PhD candidate integrating Anisa, process philosophy, and Bahá’í teachings under the theme of Ecological Civilization.</a:t>
            </a:r>
            <a:endParaRPr lang="es-BO" altLang="es-BO" dirty="0">
              <a:solidFill>
                <a:srgbClr val="000000"/>
              </a:solidFill>
            </a:endParaRPr>
          </a:p>
          <a:p>
            <a:endParaRPr lang="es-BO" altLang="es-BO" dirty="0"/>
          </a:p>
        </p:txBody>
      </p:sp>
      <p:sp>
        <p:nvSpPr>
          <p:cNvPr id="125956" name="Slide Number Placeholder 3">
            <a:extLst>
              <a:ext uri="{FF2B5EF4-FFF2-40B4-BE49-F238E27FC236}">
                <a16:creationId xmlns:a16="http://schemas.microsoft.com/office/drawing/2014/main" id="{CA0A7753-A498-0615-77A9-FFF9E1CC0E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62E6D9-516A-40EB-B837-AA8B8FCE72E8}" type="slidenum">
              <a:rPr lang="en-US" altLang="en-US" smtClean="0"/>
              <a:pPr/>
              <a:t>73</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CC70C1B0-8595-413F-8804-AA9131AA44B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8BB9E6FB-86D7-03D7-F269-F848A20283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BO" altLang="es-BO" dirty="0">
                <a:solidFill>
                  <a:srgbClr val="000000"/>
                </a:solidFill>
              </a:rPr>
              <a:t>“International </a:t>
            </a:r>
            <a:r>
              <a:rPr lang="es-BO" altLang="es-BO" dirty="0" err="1">
                <a:solidFill>
                  <a:srgbClr val="000000"/>
                </a:solidFill>
              </a:rPr>
              <a:t>Academic</a:t>
            </a:r>
            <a:r>
              <a:rPr lang="es-BO" altLang="es-BO" dirty="0">
                <a:solidFill>
                  <a:srgbClr val="000000"/>
                </a:solidFill>
              </a:rPr>
              <a:t> </a:t>
            </a:r>
            <a:r>
              <a:rPr lang="es-BO" altLang="es-BO" dirty="0" err="1">
                <a:solidFill>
                  <a:srgbClr val="000000"/>
                </a:solidFill>
              </a:rPr>
              <a:t>Symposium</a:t>
            </a:r>
            <a:r>
              <a:rPr lang="es-BO" altLang="es-BO" dirty="0">
                <a:solidFill>
                  <a:srgbClr val="000000"/>
                </a:solidFill>
              </a:rPr>
              <a:t> </a:t>
            </a:r>
            <a:r>
              <a:rPr lang="es-BO" altLang="es-BO" dirty="0" err="1">
                <a:solidFill>
                  <a:srgbClr val="000000"/>
                </a:solidFill>
              </a:rPr>
              <a:t>on</a:t>
            </a:r>
            <a:r>
              <a:rPr lang="es-BO" altLang="es-BO" dirty="0">
                <a:solidFill>
                  <a:srgbClr val="000000"/>
                </a:solidFill>
              </a:rPr>
              <a:t> </a:t>
            </a:r>
            <a:r>
              <a:rPr lang="es-BO" altLang="es-BO" dirty="0" err="1">
                <a:solidFill>
                  <a:srgbClr val="000000"/>
                </a:solidFill>
              </a:rPr>
              <a:t>Process</a:t>
            </a:r>
            <a:r>
              <a:rPr lang="es-BO" altLang="es-BO" dirty="0">
                <a:solidFill>
                  <a:srgbClr val="000000"/>
                </a:solidFill>
              </a:rPr>
              <a:t> </a:t>
            </a:r>
            <a:r>
              <a:rPr lang="es-BO" altLang="es-BO" dirty="0" err="1">
                <a:solidFill>
                  <a:srgbClr val="000000"/>
                </a:solidFill>
              </a:rPr>
              <a:t>Philosophy</a:t>
            </a:r>
            <a:r>
              <a:rPr lang="es-BO" altLang="es-BO" dirty="0">
                <a:solidFill>
                  <a:srgbClr val="000000"/>
                </a:solidFill>
              </a:rPr>
              <a:t> and </a:t>
            </a:r>
            <a:r>
              <a:rPr lang="es-BO" altLang="es-BO" dirty="0" err="1">
                <a:solidFill>
                  <a:srgbClr val="000000"/>
                </a:solidFill>
              </a:rPr>
              <a:t>the</a:t>
            </a:r>
            <a:r>
              <a:rPr lang="es-BO" altLang="es-BO" dirty="0">
                <a:solidFill>
                  <a:srgbClr val="000000"/>
                </a:solidFill>
              </a:rPr>
              <a:t> </a:t>
            </a:r>
            <a:r>
              <a:rPr lang="es-BO" altLang="es-BO" dirty="0" err="1">
                <a:solidFill>
                  <a:srgbClr val="000000"/>
                </a:solidFill>
              </a:rPr>
              <a:t>Chinese</a:t>
            </a:r>
            <a:r>
              <a:rPr lang="es-BO" altLang="es-BO" dirty="0">
                <a:solidFill>
                  <a:srgbClr val="000000"/>
                </a:solidFill>
              </a:rPr>
              <a:t> </a:t>
            </a:r>
            <a:r>
              <a:rPr lang="es-BO" altLang="es-BO" dirty="0" err="1">
                <a:solidFill>
                  <a:srgbClr val="000000"/>
                </a:solidFill>
              </a:rPr>
              <a:t>Path</a:t>
            </a:r>
            <a:r>
              <a:rPr lang="es-BO" altLang="es-BO" dirty="0">
                <a:solidFill>
                  <a:srgbClr val="000000"/>
                </a:solidFill>
              </a:rPr>
              <a:t> </a:t>
            </a:r>
            <a:r>
              <a:rPr lang="es-BO" altLang="es-BO" dirty="0" err="1">
                <a:solidFill>
                  <a:srgbClr val="000000"/>
                </a:solidFill>
              </a:rPr>
              <a:t>to</a:t>
            </a:r>
            <a:r>
              <a:rPr lang="es-BO" altLang="es-BO" dirty="0">
                <a:solidFill>
                  <a:srgbClr val="000000"/>
                </a:solidFill>
              </a:rPr>
              <a:t> </a:t>
            </a:r>
            <a:r>
              <a:rPr lang="es-BO" altLang="es-BO" dirty="0" err="1">
                <a:solidFill>
                  <a:srgbClr val="000000"/>
                </a:solidFill>
              </a:rPr>
              <a:t>Modernization</a:t>
            </a:r>
            <a:r>
              <a:rPr lang="es-BO" altLang="es-BO" dirty="0">
                <a:solidFill>
                  <a:srgbClr val="000000"/>
                </a:solidFill>
              </a:rPr>
              <a:t>,” </a:t>
            </a:r>
            <a:r>
              <a:rPr lang="es-BO" altLang="es-BO" dirty="0" err="1">
                <a:solidFill>
                  <a:srgbClr val="000000"/>
                </a:solidFill>
              </a:rPr>
              <a:t>December</a:t>
            </a:r>
            <a:r>
              <a:rPr lang="es-BO" altLang="es-BO" dirty="0">
                <a:solidFill>
                  <a:srgbClr val="000000"/>
                </a:solidFill>
              </a:rPr>
              <a:t> 17, 2023, Zhuhai, China. </a:t>
            </a:r>
            <a:r>
              <a:rPr lang="es-BO" altLang="es-BO" dirty="0" err="1">
                <a:solidFill>
                  <a:srgbClr val="000000"/>
                </a:solidFill>
              </a:rPr>
              <a:t>Organizers</a:t>
            </a:r>
            <a:r>
              <a:rPr lang="es-BO" altLang="es-BO" dirty="0">
                <a:solidFill>
                  <a:srgbClr val="000000"/>
                </a:solidFill>
              </a:rPr>
              <a:t>: Beijing Normal </a:t>
            </a:r>
            <a:r>
              <a:rPr lang="es-BO" altLang="es-BO" dirty="0" err="1">
                <a:solidFill>
                  <a:srgbClr val="000000"/>
                </a:solidFill>
              </a:rPr>
              <a:t>University</a:t>
            </a:r>
            <a:r>
              <a:rPr lang="es-BO" altLang="es-BO" dirty="0">
                <a:solidFill>
                  <a:srgbClr val="000000"/>
                </a:solidFill>
              </a:rPr>
              <a:t>; Hong Kong </a:t>
            </a:r>
            <a:r>
              <a:rPr lang="es-BO" altLang="es-BO" dirty="0" err="1">
                <a:solidFill>
                  <a:srgbClr val="000000"/>
                </a:solidFill>
              </a:rPr>
              <a:t>Baptist</a:t>
            </a:r>
            <a:r>
              <a:rPr lang="es-BO" altLang="es-BO" dirty="0">
                <a:solidFill>
                  <a:srgbClr val="000000"/>
                </a:solidFill>
              </a:rPr>
              <a:t> </a:t>
            </a:r>
            <a:r>
              <a:rPr lang="es-BO" altLang="es-BO" dirty="0" err="1">
                <a:solidFill>
                  <a:srgbClr val="000000"/>
                </a:solidFill>
              </a:rPr>
              <a:t>University</a:t>
            </a:r>
            <a:r>
              <a:rPr lang="es-BO" altLang="es-BO" dirty="0">
                <a:solidFill>
                  <a:srgbClr val="000000"/>
                </a:solidFill>
              </a:rPr>
              <a:t>; </a:t>
            </a:r>
            <a:r>
              <a:rPr lang="es-BO" altLang="es-BO" dirty="0" err="1">
                <a:solidFill>
                  <a:srgbClr val="000000"/>
                </a:solidFill>
              </a:rPr>
              <a:t>United</a:t>
            </a:r>
            <a:r>
              <a:rPr lang="es-BO" altLang="es-BO" dirty="0">
                <a:solidFill>
                  <a:srgbClr val="000000"/>
                </a:solidFill>
              </a:rPr>
              <a:t> International </a:t>
            </a:r>
            <a:r>
              <a:rPr lang="es-BO" altLang="es-BO" dirty="0" err="1">
                <a:solidFill>
                  <a:srgbClr val="000000"/>
                </a:solidFill>
              </a:rPr>
              <a:t>College</a:t>
            </a:r>
            <a:r>
              <a:rPr lang="es-BO" altLang="es-BO" dirty="0">
                <a:solidFill>
                  <a:srgbClr val="000000"/>
                </a:solidFill>
              </a:rPr>
              <a:t>, Center </a:t>
            </a:r>
            <a:r>
              <a:rPr lang="es-BO" altLang="es-BO" dirty="0" err="1">
                <a:solidFill>
                  <a:srgbClr val="000000"/>
                </a:solidFill>
              </a:rPr>
              <a:t>for</a:t>
            </a:r>
            <a:r>
              <a:rPr lang="es-BO" altLang="es-BO" dirty="0">
                <a:solidFill>
                  <a:srgbClr val="000000"/>
                </a:solidFill>
              </a:rPr>
              <a:t> Whitehead </a:t>
            </a:r>
            <a:r>
              <a:rPr lang="es-BO" altLang="es-BO" dirty="0" err="1">
                <a:solidFill>
                  <a:srgbClr val="000000"/>
                </a:solidFill>
              </a:rPr>
              <a:t>Studies</a:t>
            </a:r>
            <a:r>
              <a:rPr lang="es-BO" altLang="es-BO" dirty="0">
                <a:solidFill>
                  <a:srgbClr val="000000"/>
                </a:solidFill>
              </a:rPr>
              <a:t>. “Alfred North Whitehead (1861-1947), </a:t>
            </a:r>
            <a:r>
              <a:rPr lang="es-BO" altLang="es-BO" dirty="0" err="1">
                <a:solidFill>
                  <a:srgbClr val="000000"/>
                </a:solidFill>
              </a:rPr>
              <a:t>famous</a:t>
            </a:r>
            <a:r>
              <a:rPr lang="es-BO" altLang="es-BO" dirty="0">
                <a:solidFill>
                  <a:srgbClr val="000000"/>
                </a:solidFill>
              </a:rPr>
              <a:t> British </a:t>
            </a:r>
            <a:r>
              <a:rPr lang="es-BO" altLang="es-BO" dirty="0" err="1">
                <a:solidFill>
                  <a:srgbClr val="000000"/>
                </a:solidFill>
              </a:rPr>
              <a:t>mathemetician</a:t>
            </a:r>
            <a:r>
              <a:rPr lang="es-BO" altLang="es-BO" dirty="0">
                <a:solidFill>
                  <a:srgbClr val="000000"/>
                </a:solidFill>
              </a:rPr>
              <a:t>, </a:t>
            </a:r>
            <a:r>
              <a:rPr lang="es-BO" altLang="es-BO" dirty="0" err="1">
                <a:solidFill>
                  <a:srgbClr val="000000"/>
                </a:solidFill>
              </a:rPr>
              <a:t>philosopher</a:t>
            </a:r>
            <a:r>
              <a:rPr lang="es-BO" altLang="es-BO" dirty="0">
                <a:solidFill>
                  <a:srgbClr val="000000"/>
                </a:solidFill>
              </a:rPr>
              <a:t>, and </a:t>
            </a:r>
            <a:r>
              <a:rPr lang="es-BO" altLang="es-BO" dirty="0" err="1">
                <a:solidFill>
                  <a:srgbClr val="000000"/>
                </a:solidFill>
              </a:rPr>
              <a:t>founder</a:t>
            </a:r>
            <a:r>
              <a:rPr lang="es-BO" altLang="es-BO" dirty="0">
                <a:solidFill>
                  <a:srgbClr val="000000"/>
                </a:solidFill>
              </a:rPr>
              <a:t> </a:t>
            </a:r>
            <a:r>
              <a:rPr lang="es-BO" altLang="es-BO" dirty="0" err="1">
                <a:solidFill>
                  <a:srgbClr val="000000"/>
                </a:solidFill>
              </a:rPr>
              <a:t>of</a:t>
            </a:r>
            <a:r>
              <a:rPr lang="es-BO" altLang="es-BO" dirty="0">
                <a:solidFill>
                  <a:srgbClr val="000000"/>
                </a:solidFill>
              </a:rPr>
              <a:t> </a:t>
            </a:r>
            <a:r>
              <a:rPr lang="es-BO" altLang="es-BO" dirty="0" err="1">
                <a:solidFill>
                  <a:srgbClr val="000000"/>
                </a:solidFill>
              </a:rPr>
              <a:t>process</a:t>
            </a:r>
            <a:r>
              <a:rPr lang="es-BO" altLang="es-BO" dirty="0">
                <a:solidFill>
                  <a:srgbClr val="000000"/>
                </a:solidFill>
              </a:rPr>
              <a:t> </a:t>
            </a:r>
            <a:r>
              <a:rPr lang="es-BO" altLang="es-BO" dirty="0" err="1">
                <a:solidFill>
                  <a:srgbClr val="000000"/>
                </a:solidFill>
              </a:rPr>
              <a:t>philosophy</a:t>
            </a:r>
            <a:r>
              <a:rPr lang="es-BO" altLang="es-BO" dirty="0">
                <a:solidFill>
                  <a:srgbClr val="000000"/>
                </a:solidFill>
              </a:rPr>
              <a:t>.”</a:t>
            </a:r>
          </a:p>
          <a:p>
            <a:r>
              <a:rPr lang="es-BO" altLang="es-BO" dirty="0" err="1">
                <a:solidFill>
                  <a:srgbClr val="000000"/>
                </a:solidFill>
              </a:rPr>
              <a:t>Centenary</a:t>
            </a:r>
            <a:r>
              <a:rPr lang="es-BO" altLang="es-BO" dirty="0">
                <a:solidFill>
                  <a:srgbClr val="000000"/>
                </a:solidFill>
              </a:rPr>
              <a:t> </a:t>
            </a:r>
            <a:r>
              <a:rPr lang="es-BO" altLang="es-BO" dirty="0" err="1">
                <a:solidFill>
                  <a:srgbClr val="000000"/>
                </a:solidFill>
              </a:rPr>
              <a:t>Symposium</a:t>
            </a:r>
            <a:r>
              <a:rPr lang="es-BO" altLang="es-BO" dirty="0">
                <a:solidFill>
                  <a:srgbClr val="000000"/>
                </a:solidFill>
              </a:rPr>
              <a:t> </a:t>
            </a:r>
            <a:r>
              <a:rPr lang="es-BO" altLang="es-BO" dirty="0" err="1">
                <a:solidFill>
                  <a:srgbClr val="000000"/>
                </a:solidFill>
              </a:rPr>
              <a:t>for</a:t>
            </a:r>
            <a:r>
              <a:rPr lang="es-BO" altLang="es-BO" dirty="0">
                <a:solidFill>
                  <a:srgbClr val="000000"/>
                </a:solidFill>
              </a:rPr>
              <a:t> date </a:t>
            </a:r>
            <a:r>
              <a:rPr lang="es-BO" altLang="es-BO" dirty="0" err="1">
                <a:solidFill>
                  <a:srgbClr val="000000"/>
                </a:solidFill>
              </a:rPr>
              <a:t>of</a:t>
            </a:r>
            <a:r>
              <a:rPr lang="es-BO" altLang="es-BO" dirty="0">
                <a:solidFill>
                  <a:srgbClr val="000000"/>
                </a:solidFill>
              </a:rPr>
              <a:t> </a:t>
            </a:r>
            <a:r>
              <a:rPr lang="es-BO" altLang="es-BO" dirty="0" err="1">
                <a:solidFill>
                  <a:srgbClr val="000000"/>
                </a:solidFill>
              </a:rPr>
              <a:t>publication</a:t>
            </a:r>
            <a:r>
              <a:rPr lang="es-BO" altLang="es-BO" dirty="0">
                <a:solidFill>
                  <a:srgbClr val="000000"/>
                </a:solidFill>
              </a:rPr>
              <a:t> </a:t>
            </a:r>
            <a:r>
              <a:rPr lang="es-BO" altLang="es-BO" dirty="0" err="1">
                <a:solidFill>
                  <a:srgbClr val="000000"/>
                </a:solidFill>
              </a:rPr>
              <a:t>of</a:t>
            </a:r>
            <a:r>
              <a:rPr lang="es-BO" altLang="es-BO" dirty="0">
                <a:solidFill>
                  <a:srgbClr val="000000"/>
                </a:solidFill>
              </a:rPr>
              <a:t> </a:t>
            </a:r>
            <a:r>
              <a:rPr lang="es-BO" altLang="es-BO" dirty="0" err="1">
                <a:solidFill>
                  <a:srgbClr val="000000"/>
                </a:solidFill>
              </a:rPr>
              <a:t>each</a:t>
            </a:r>
            <a:r>
              <a:rPr lang="es-BO" altLang="es-BO" dirty="0">
                <a:solidFill>
                  <a:srgbClr val="000000"/>
                </a:solidFill>
              </a:rPr>
              <a:t> </a:t>
            </a:r>
            <a:r>
              <a:rPr lang="es-BO" altLang="es-BO" dirty="0" err="1">
                <a:solidFill>
                  <a:srgbClr val="000000"/>
                </a:solidFill>
              </a:rPr>
              <a:t>of</a:t>
            </a:r>
            <a:r>
              <a:rPr lang="es-BO" altLang="es-BO" dirty="0">
                <a:solidFill>
                  <a:srgbClr val="000000"/>
                </a:solidFill>
              </a:rPr>
              <a:t> </a:t>
            </a:r>
            <a:r>
              <a:rPr lang="es-BO" altLang="es-BO" dirty="0" err="1">
                <a:solidFill>
                  <a:srgbClr val="000000"/>
                </a:solidFill>
              </a:rPr>
              <a:t>Whitehead’s</a:t>
            </a:r>
            <a:r>
              <a:rPr lang="es-BO" altLang="es-BO" dirty="0">
                <a:solidFill>
                  <a:srgbClr val="000000"/>
                </a:solidFill>
              </a:rPr>
              <a:t> </a:t>
            </a:r>
            <a:r>
              <a:rPr lang="es-BO" altLang="es-BO" dirty="0" err="1">
                <a:solidFill>
                  <a:srgbClr val="000000"/>
                </a:solidFill>
              </a:rPr>
              <a:t>books</a:t>
            </a:r>
            <a:r>
              <a:rPr lang="es-BO" altLang="es-BO" dirty="0">
                <a:solidFill>
                  <a:srgbClr val="000000"/>
                </a:solidFill>
              </a:rPr>
              <a:t>, </a:t>
            </a:r>
            <a:r>
              <a:rPr lang="es-BO" altLang="es-BO" dirty="0" err="1">
                <a:solidFill>
                  <a:srgbClr val="000000"/>
                </a:solidFill>
              </a:rPr>
              <a:t>e.g</a:t>
            </a:r>
            <a:r>
              <a:rPr lang="es-BO" altLang="es-BO" dirty="0">
                <a:solidFill>
                  <a:srgbClr val="000000"/>
                </a:solidFill>
              </a:rPr>
              <a:t>. 2029: </a:t>
            </a:r>
            <a:r>
              <a:rPr lang="es-BO" altLang="es-BO" i="1" dirty="0" err="1">
                <a:solidFill>
                  <a:srgbClr val="000000"/>
                </a:solidFill>
              </a:rPr>
              <a:t>Process</a:t>
            </a:r>
            <a:r>
              <a:rPr lang="es-BO" altLang="es-BO" i="1" dirty="0">
                <a:solidFill>
                  <a:srgbClr val="000000"/>
                </a:solidFill>
              </a:rPr>
              <a:t> and </a:t>
            </a:r>
            <a:r>
              <a:rPr lang="es-BO" altLang="es-BO" i="1" dirty="0" err="1">
                <a:solidFill>
                  <a:srgbClr val="000000"/>
                </a:solidFill>
              </a:rPr>
              <a:t>Reality</a:t>
            </a:r>
            <a:r>
              <a:rPr lang="es-BO" altLang="es-BO" i="1" dirty="0">
                <a:solidFill>
                  <a:srgbClr val="000000"/>
                </a:solidFill>
              </a:rPr>
              <a:t>.</a:t>
            </a:r>
            <a:endParaRPr lang="es-BO" altLang="es-BO" dirty="0">
              <a:solidFill>
                <a:srgbClr val="000000"/>
              </a:solidFill>
            </a:endParaRPr>
          </a:p>
          <a:p>
            <a:endParaRPr lang="es-BO" altLang="es-BO" dirty="0"/>
          </a:p>
        </p:txBody>
      </p:sp>
      <p:sp>
        <p:nvSpPr>
          <p:cNvPr id="123908" name="Slide Number Placeholder 3">
            <a:extLst>
              <a:ext uri="{FF2B5EF4-FFF2-40B4-BE49-F238E27FC236}">
                <a16:creationId xmlns:a16="http://schemas.microsoft.com/office/drawing/2014/main" id="{5CD0574E-11FC-9DC5-0162-8716FC06B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B2A730A-7201-480A-A7C0-9ABA6F53CA0D}" type="slidenum">
              <a:rPr lang="en-US" altLang="en-US" smtClean="0"/>
              <a:pPr/>
              <a:t>74</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In </a:t>
            </a:r>
            <a:r>
              <a:rPr lang="es-BO" dirty="0" err="1"/>
              <a:t>this</a:t>
            </a:r>
            <a:r>
              <a:rPr lang="es-BO" dirty="0"/>
              <a:t> </a:t>
            </a:r>
            <a:r>
              <a:rPr lang="es-BO" dirty="0" err="1"/>
              <a:t>photo</a:t>
            </a:r>
            <a:r>
              <a:rPr lang="es-BO" dirty="0"/>
              <a:t>, </a:t>
            </a:r>
            <a:r>
              <a:rPr lang="es-BO" dirty="0" err="1"/>
              <a:t>the</a:t>
            </a:r>
            <a:r>
              <a:rPr lang="es-BO" dirty="0"/>
              <a:t> </a:t>
            </a:r>
            <a:r>
              <a:rPr lang="es-BO" dirty="0" err="1"/>
              <a:t>toolbox</a:t>
            </a:r>
            <a:r>
              <a:rPr lang="es-BO" dirty="0"/>
              <a:t> and </a:t>
            </a:r>
            <a:r>
              <a:rPr lang="es-BO" dirty="0" err="1"/>
              <a:t>the</a:t>
            </a:r>
            <a:r>
              <a:rPr lang="es-BO" dirty="0"/>
              <a:t> </a:t>
            </a:r>
            <a:r>
              <a:rPr lang="es-BO" dirty="0" err="1"/>
              <a:t>tools</a:t>
            </a:r>
            <a:r>
              <a:rPr lang="es-BO" dirty="0"/>
              <a:t> are </a:t>
            </a:r>
            <a:r>
              <a:rPr lang="es-BO" dirty="0" err="1"/>
              <a:t>old</a:t>
            </a:r>
            <a:r>
              <a:rPr lang="es-BO" dirty="0"/>
              <a:t> and </a:t>
            </a:r>
            <a:r>
              <a:rPr lang="es-BO" dirty="0" err="1"/>
              <a:t>well</a:t>
            </a:r>
            <a:r>
              <a:rPr lang="es-BO" dirty="0"/>
              <a:t> </a:t>
            </a:r>
            <a:r>
              <a:rPr lang="es-BO" dirty="0" err="1"/>
              <a:t>used</a:t>
            </a:r>
            <a:r>
              <a:rPr lang="es-BO" dirty="0"/>
              <a:t>, </a:t>
            </a:r>
            <a:r>
              <a:rPr lang="es-BO" dirty="0" err="1"/>
              <a:t>but</a:t>
            </a:r>
            <a:r>
              <a:rPr lang="es-BO" dirty="0"/>
              <a:t> </a:t>
            </a:r>
            <a:r>
              <a:rPr lang="es-BO" dirty="0" err="1"/>
              <a:t>very</a:t>
            </a:r>
            <a:r>
              <a:rPr lang="es-BO" dirty="0"/>
              <a:t> </a:t>
            </a:r>
            <a:r>
              <a:rPr lang="es-BO" dirty="0" err="1"/>
              <a:t>effective</a:t>
            </a:r>
            <a:r>
              <a:rPr lang="es-BO" dirty="0"/>
              <a:t> </a:t>
            </a:r>
            <a:r>
              <a:rPr lang="es-BO" dirty="0" err="1"/>
              <a:t>for</a:t>
            </a:r>
            <a:r>
              <a:rPr lang="es-BO" dirty="0"/>
              <a:t> </a:t>
            </a:r>
            <a:r>
              <a:rPr lang="es-BO" dirty="0" err="1"/>
              <a:t>creating</a:t>
            </a:r>
            <a:r>
              <a:rPr lang="es-BO" dirty="0"/>
              <a:t> new </a:t>
            </a:r>
            <a:r>
              <a:rPr lang="es-BO" dirty="0" err="1"/>
              <a:t>furniture</a:t>
            </a:r>
            <a:r>
              <a:rPr lang="es-BO" dirty="0"/>
              <a:t>, new </a:t>
            </a:r>
            <a:r>
              <a:rPr lang="es-BO" dirty="0" err="1"/>
              <a:t>cabinets</a:t>
            </a:r>
            <a:r>
              <a:rPr lang="es-BO" dirty="0"/>
              <a:t>, new </a:t>
            </a:r>
            <a:r>
              <a:rPr lang="es-BO" dirty="0" err="1"/>
              <a:t>sculptures</a:t>
            </a:r>
            <a:r>
              <a:rPr lang="es-BO" dirty="0"/>
              <a:t>, etc. In </a:t>
            </a:r>
            <a:r>
              <a:rPr lang="es-BO" dirty="0" err="1"/>
              <a:t>like</a:t>
            </a:r>
            <a:r>
              <a:rPr lang="es-BO" dirty="0"/>
              <a:t> </a:t>
            </a:r>
            <a:r>
              <a:rPr lang="es-BO" dirty="0" err="1"/>
              <a:t>manner</a:t>
            </a:r>
            <a:r>
              <a:rPr lang="es-BO" dirty="0"/>
              <a:t>, </a:t>
            </a:r>
            <a:r>
              <a:rPr lang="es-BO" dirty="0" err="1"/>
              <a:t>even</a:t>
            </a:r>
            <a:r>
              <a:rPr lang="es-BO" dirty="0"/>
              <a:t> </a:t>
            </a:r>
            <a:r>
              <a:rPr lang="es-BO" dirty="0" err="1"/>
              <a:t>though</a:t>
            </a:r>
            <a:r>
              <a:rPr lang="es-BO" dirty="0"/>
              <a:t> </a:t>
            </a:r>
            <a:r>
              <a:rPr lang="es-BO" dirty="0" err="1"/>
              <a:t>process</a:t>
            </a:r>
            <a:r>
              <a:rPr lang="es-BO" dirty="0"/>
              <a:t> </a:t>
            </a:r>
            <a:r>
              <a:rPr lang="es-BO" dirty="0" err="1"/>
              <a:t>philosophy</a:t>
            </a:r>
            <a:r>
              <a:rPr lang="es-BO" dirty="0"/>
              <a:t> has </a:t>
            </a:r>
            <a:r>
              <a:rPr lang="es-BO" dirty="0" err="1"/>
              <a:t>existed</a:t>
            </a:r>
            <a:r>
              <a:rPr lang="es-BO" dirty="0"/>
              <a:t> </a:t>
            </a:r>
            <a:r>
              <a:rPr lang="es-BO" dirty="0" err="1"/>
              <a:t>for</a:t>
            </a:r>
            <a:r>
              <a:rPr lang="es-BO" dirty="0"/>
              <a:t> </a:t>
            </a:r>
            <a:r>
              <a:rPr lang="es-BO" dirty="0" err="1"/>
              <a:t>over</a:t>
            </a:r>
            <a:r>
              <a:rPr lang="es-BO" dirty="0"/>
              <a:t> a </a:t>
            </a:r>
            <a:r>
              <a:rPr lang="es-BO" dirty="0" err="1"/>
              <a:t>century</a:t>
            </a:r>
            <a:r>
              <a:rPr lang="es-BO" dirty="0"/>
              <a:t> and WES </a:t>
            </a:r>
            <a:r>
              <a:rPr lang="es-BO" dirty="0" err="1"/>
              <a:t>for</a:t>
            </a:r>
            <a:r>
              <a:rPr lang="es-BO" dirty="0"/>
              <a:t> </a:t>
            </a:r>
            <a:r>
              <a:rPr lang="es-BO" dirty="0" err="1"/>
              <a:t>sixty-five</a:t>
            </a:r>
            <a:r>
              <a:rPr lang="es-BO" dirty="0"/>
              <a:t> </a:t>
            </a:r>
            <a:r>
              <a:rPr lang="es-BO" dirty="0" err="1"/>
              <a:t>years</a:t>
            </a:r>
            <a:r>
              <a:rPr lang="es-BO" dirty="0"/>
              <a:t>, </a:t>
            </a:r>
            <a:r>
              <a:rPr lang="es-BO" dirty="0" err="1"/>
              <a:t>their</a:t>
            </a:r>
            <a:r>
              <a:rPr lang="es-BO" dirty="0"/>
              <a:t> </a:t>
            </a:r>
            <a:r>
              <a:rPr lang="es-BO" dirty="0" err="1"/>
              <a:t>concepts</a:t>
            </a:r>
            <a:r>
              <a:rPr lang="es-BO" dirty="0"/>
              <a:t> can be </a:t>
            </a:r>
            <a:r>
              <a:rPr lang="es-BO" dirty="0" err="1"/>
              <a:t>used</a:t>
            </a:r>
            <a:r>
              <a:rPr lang="es-BO" dirty="0"/>
              <a:t> </a:t>
            </a:r>
            <a:r>
              <a:rPr lang="es-BO" dirty="0" err="1"/>
              <a:t>to</a:t>
            </a:r>
            <a:r>
              <a:rPr lang="es-BO" dirty="0"/>
              <a:t> </a:t>
            </a:r>
            <a:r>
              <a:rPr lang="es-BO" dirty="0" err="1"/>
              <a:t>create</a:t>
            </a:r>
            <a:r>
              <a:rPr lang="es-BO" dirty="0"/>
              <a:t> new </a:t>
            </a:r>
            <a:r>
              <a:rPr lang="es-BO" dirty="0" err="1"/>
              <a:t>models</a:t>
            </a:r>
            <a:r>
              <a:rPr lang="es-BO" dirty="0"/>
              <a:t> </a:t>
            </a:r>
            <a:r>
              <a:rPr lang="es-BO" dirty="0" err="1"/>
              <a:t>of</a:t>
            </a:r>
            <a:r>
              <a:rPr lang="es-BO" dirty="0"/>
              <a:t> </a:t>
            </a:r>
            <a:r>
              <a:rPr lang="es-BO" dirty="0" err="1"/>
              <a:t>education</a:t>
            </a:r>
            <a:r>
              <a:rPr lang="es-BO" dirty="0"/>
              <a:t>, new </a:t>
            </a:r>
            <a:r>
              <a:rPr lang="es-BO" dirty="0" err="1"/>
              <a:t>curricula</a:t>
            </a:r>
            <a:r>
              <a:rPr lang="es-BO" dirty="0"/>
              <a:t>, new </a:t>
            </a:r>
            <a:r>
              <a:rPr lang="es-BO" dirty="0" err="1"/>
              <a:t>teaching</a:t>
            </a:r>
            <a:r>
              <a:rPr lang="es-BO" dirty="0"/>
              <a:t> </a:t>
            </a:r>
            <a:r>
              <a:rPr lang="es-BO" dirty="0" err="1"/>
              <a:t>methods</a:t>
            </a:r>
            <a:r>
              <a:rPr lang="es-BO" dirty="0"/>
              <a:t>, new </a:t>
            </a:r>
            <a:r>
              <a:rPr lang="es-BO" dirty="0" err="1"/>
              <a:t>learning</a:t>
            </a:r>
            <a:r>
              <a:rPr lang="es-BO" dirty="0"/>
              <a:t> </a:t>
            </a:r>
            <a:r>
              <a:rPr lang="es-BO" dirty="0" err="1"/>
              <a:t>experiences</a:t>
            </a:r>
            <a:r>
              <a:rPr lang="es-BO" dirty="0"/>
              <a:t>, and so </a:t>
            </a:r>
            <a:r>
              <a:rPr lang="es-BO" dirty="0" err="1"/>
              <a:t>on</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75</a:t>
            </a:fld>
            <a:endParaRPr lang="en-US" altLang="en-US"/>
          </a:p>
        </p:txBody>
      </p:sp>
    </p:spTree>
    <p:extLst>
      <p:ext uri="{BB962C8B-B14F-4D97-AF65-F5344CB8AC3E}">
        <p14:creationId xmlns:p14="http://schemas.microsoft.com/office/powerpoint/2010/main" val="15745001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7CB34367-E8B3-190F-7609-E6B8CA9C8AD4}"/>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a:extLst>
              <a:ext uri="{FF2B5EF4-FFF2-40B4-BE49-F238E27FC236}">
                <a16:creationId xmlns:a16="http://schemas.microsoft.com/office/drawing/2014/main" id="{5DCB18E6-47FE-4A41-D83F-B26661609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Each term has a systemic definition. They are of three types: 1) those that can be understood via dictionary definitions; 2) those that are in common use but are given new meanings; and 3) those that are new words or terms that are used to symbolize new ideas and concepts.</a:t>
            </a:r>
          </a:p>
          <a:p>
            <a:pPr eaLnBrk="1" hangingPunct="1">
              <a:spcBef>
                <a:spcPct val="0"/>
              </a:spcBef>
            </a:pPr>
            <a:r>
              <a:rPr lang="en-US" altLang="en-US"/>
              <a:t>As a school principal, whenever I started at a new school, I asked the teachers, without them being allowed to speak to each other or to carry out an Internet search, to write down (on paper) their definitions of education, teaching, and learning. The wide variety of responses was always fascinating. I would then have these typed up and distributed as an introduction to WESian definitions so that the faculty would at least become aware of their lack of agreement and their principal’s point of view (and expectations). For a faculty to be effective, having an agreed upon understanding of and common definitions of, at least, these three terms is highly beneficial. (Imagine the power of a faculty that shares a common understanding of reality, its purposes, and how human potentiality can be identified, cultivated, and placed at the service of the world!)</a:t>
            </a:r>
          </a:p>
          <a:p>
            <a:pPr eaLnBrk="1" hangingPunct="1">
              <a:spcBef>
                <a:spcPct val="0"/>
              </a:spcBef>
            </a:pPr>
            <a:r>
              <a:rPr lang="en-US" altLang="en-US"/>
              <a:t>Some of these terms will be discussed in the following slides.</a:t>
            </a:r>
          </a:p>
        </p:txBody>
      </p:sp>
      <p:sp>
        <p:nvSpPr>
          <p:cNvPr id="142340" name="Slide Number Placeholder 3">
            <a:extLst>
              <a:ext uri="{FF2B5EF4-FFF2-40B4-BE49-F238E27FC236}">
                <a16:creationId xmlns:a16="http://schemas.microsoft.com/office/drawing/2014/main" id="{131E2A3E-B1F2-736B-6AA7-023B8E092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5EAF39E-E34D-4300-8479-D48F76E6033F}" type="slidenum">
              <a:rPr lang="en-US" altLang="en-US" smtClean="0">
                <a:latin typeface="Arial" panose="020B0604020202020204" pitchFamily="34" charset="0"/>
              </a:rPr>
              <a:pPr>
                <a:spcBef>
                  <a:spcPct val="0"/>
                </a:spcBef>
              </a:pPr>
              <a:t>76</a:t>
            </a:fld>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89AB4825-A4DB-6900-6079-9A2817BC6CE3}"/>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28376917-5AA8-09DD-A20A-DC32CB4A0B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By having a better understanding of reality, a teacher’s practice is more effective. See the handout titled: “The Wholistic Educational System: First Principles and Corollary Principles.”</a:t>
            </a:r>
          </a:p>
          <a:p>
            <a:pPr eaLnBrk="1" hangingPunct="1"/>
            <a:r>
              <a:rPr lang="en-US" altLang="en-US" dirty="0"/>
              <a:t>It was Alfred North Whitehead who coined the term “creativity” in his book </a:t>
            </a:r>
            <a:r>
              <a:rPr lang="en-US" altLang="en-US" i="1" dirty="0"/>
              <a:t>Religion in the Making </a:t>
            </a:r>
            <a:r>
              <a:rPr lang="en-US" altLang="en-US" dirty="0"/>
              <a:t>(1926, p111). Due to the centrality of creativity in his philosophy of organism (and in education), I find this fascinating. Before this, only forms of the verb “to create” were used.</a:t>
            </a:r>
          </a:p>
        </p:txBody>
      </p:sp>
      <p:sp>
        <p:nvSpPr>
          <p:cNvPr id="148484" name="Slide Number Placeholder 3">
            <a:extLst>
              <a:ext uri="{FF2B5EF4-FFF2-40B4-BE49-F238E27FC236}">
                <a16:creationId xmlns:a16="http://schemas.microsoft.com/office/drawing/2014/main" id="{688B5087-5D52-60D3-4191-67AEDDCBE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F65817-E9BD-4C29-860A-23B3EDB17BC4}" type="slidenum">
              <a:rPr lang="en-US" altLang="en-US" smtClean="0">
                <a:latin typeface="Arial" panose="020B0604020202020204" pitchFamily="34" charset="0"/>
              </a:rPr>
              <a:pPr>
                <a:spcBef>
                  <a:spcPct val="0"/>
                </a:spcBef>
              </a:pPr>
              <a:t>77</a:t>
            </a:fld>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3F06EC0D-691E-9C73-CB84-50F8BA90D030}"/>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a:extLst>
              <a:ext uri="{FF2B5EF4-FFF2-40B4-BE49-F238E27FC236}">
                <a16:creationId xmlns:a16="http://schemas.microsoft.com/office/drawing/2014/main" id="{7309FC33-9BDA-E7D2-F0EC-A9B5F001C3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This last Whiteheadian concept (8.a.) was selected as the first principle of the Anisa Model. Together 8.a. &amp; 8.b. form the organizing principle of WES.</a:t>
            </a:r>
          </a:p>
        </p:txBody>
      </p:sp>
      <p:sp>
        <p:nvSpPr>
          <p:cNvPr id="150532" name="Slide Number Placeholder 3">
            <a:extLst>
              <a:ext uri="{FF2B5EF4-FFF2-40B4-BE49-F238E27FC236}">
                <a16:creationId xmlns:a16="http://schemas.microsoft.com/office/drawing/2014/main" id="{C59B06F2-5C98-35DD-9C0E-E2D48C0DCC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8C6669-05F6-4C96-BEA3-5B1202B7614B}" type="slidenum">
              <a:rPr lang="en-US" altLang="en-US" smtClean="0">
                <a:solidFill>
                  <a:srgbClr val="000000"/>
                </a:solidFill>
                <a:latin typeface="Arial" panose="020B0604020202020204" pitchFamily="34" charset="0"/>
              </a:rPr>
              <a:pPr>
                <a:spcBef>
                  <a:spcPct val="0"/>
                </a:spcBef>
              </a:pPr>
              <a:t>78</a:t>
            </a:fld>
            <a:endParaRPr lang="en-US" altLang="en-US">
              <a:solidFill>
                <a:srgbClr val="000000"/>
              </a:solidFill>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philosophy holds that reality is not composed of entities that are physical, billiard-ball-like substances that collide with one another due to external, billiard-stick-type forces (i.e., material and efficient causes), but endless processes, events, or occasions like a dance that exists as an invisible potentiality (subjective aim), then comes into visible existence (actuality) as the dancers come together (interact with one another) drawn by the common goal (final cause) of performing a particular circle dance (integration or anti-entropy), move in rhythmic steps that repeat themselves until the dance ends and the dancers go off on their own (disintegration or entropy). The dance then returns to the realm of potentiality, perhaps to be performed again soon, later, or never again.</a:t>
            </a:r>
          </a:p>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79</a:t>
            </a:fld>
            <a:endParaRPr lang="en-US" altLang="en-US"/>
          </a:p>
        </p:txBody>
      </p:sp>
    </p:spTree>
    <p:extLst>
      <p:ext uri="{BB962C8B-B14F-4D97-AF65-F5344CB8AC3E}">
        <p14:creationId xmlns:p14="http://schemas.microsoft.com/office/powerpoint/2010/main" val="115872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692AAB38-9B9E-3CA2-CB0A-984EDF01E21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CB44A6A-D492-A3AE-D3DC-B4E617F9B36E}"/>
              </a:ext>
            </a:extLst>
          </p:cNvPr>
          <p:cNvSpPr>
            <a:spLocks noGrp="1"/>
          </p:cNvSpPr>
          <p:nvPr>
            <p:ph type="body" idx="1"/>
          </p:nvPr>
        </p:nvSpPr>
        <p:spPr/>
        <p:txBody>
          <a:bodyPr/>
          <a:lstStyle/>
          <a:p>
            <a:pPr>
              <a:spcBef>
                <a:spcPts val="0"/>
              </a:spcBef>
              <a:spcAft>
                <a:spcPts val="800"/>
              </a:spcAft>
              <a:defRPr/>
            </a:pPr>
            <a:r>
              <a:rPr lang="es-BO" kern="100" dirty="0" err="1">
                <a:latin typeface="Times New Roman" panose="02020603050405020304" pitchFamily="18" charset="0"/>
                <a:ea typeface="Calibri" panose="020F0502020204030204" pitchFamily="34" charset="0"/>
              </a:rPr>
              <a:t>The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biography</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titled</a:t>
            </a:r>
            <a:r>
              <a:rPr lang="es-BO" kern="100" dirty="0">
                <a:latin typeface="Times New Roman" panose="02020603050405020304" pitchFamily="18" charset="0"/>
                <a:ea typeface="Calibri" panose="020F0502020204030204" pitchFamily="34" charset="0"/>
              </a:rPr>
              <a:t> </a:t>
            </a:r>
            <a:r>
              <a:rPr lang="es-BO" i="1" kern="100" dirty="0">
                <a:latin typeface="Times New Roman" panose="02020603050405020304" pitchFamily="18" charset="0"/>
                <a:ea typeface="Calibri" panose="020F0502020204030204" pitchFamily="34" charset="0"/>
              </a:rPr>
              <a:t>A </a:t>
            </a:r>
            <a:r>
              <a:rPr lang="es-BO" i="1" kern="100" dirty="0" err="1">
                <a:latin typeface="Times New Roman" panose="02020603050405020304" pitchFamily="18" charset="0"/>
                <a:ea typeface="Calibri" panose="020F0502020204030204" pitchFamily="34" charset="0"/>
              </a:rPr>
              <a:t>Most</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Remarkable</a:t>
            </a:r>
            <a:r>
              <a:rPr lang="es-BO" i="1" kern="100" dirty="0">
                <a:latin typeface="Times New Roman" panose="02020603050405020304" pitchFamily="18" charset="0"/>
                <a:ea typeface="Calibri" panose="020F0502020204030204" pitchFamily="34" charset="0"/>
              </a:rPr>
              <a:t> Man—</a:t>
            </a:r>
            <a:r>
              <a:rPr lang="es-BO" i="1" kern="100" dirty="0" err="1">
                <a:latin typeface="Times New Roman" panose="02020603050405020304" pitchFamily="18" charset="0"/>
                <a:ea typeface="Calibri" panose="020F0502020204030204" pitchFamily="34" charset="0"/>
              </a:rPr>
              <a:t>The</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Life</a:t>
            </a:r>
            <a:r>
              <a:rPr lang="es-BO" i="1" kern="100" dirty="0">
                <a:latin typeface="Times New Roman" panose="02020603050405020304" pitchFamily="18" charset="0"/>
                <a:ea typeface="Calibri" panose="020F0502020204030204" pitchFamily="34" charset="0"/>
              </a:rPr>
              <a:t> and </a:t>
            </a:r>
            <a:r>
              <a:rPr lang="es-BO" i="1" kern="100" dirty="0" err="1">
                <a:latin typeface="Times New Roman" panose="02020603050405020304" pitchFamily="18" charset="0"/>
                <a:ea typeface="Calibri" panose="020F0502020204030204" pitchFamily="34" charset="0"/>
              </a:rPr>
              <a:t>Legacy</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of</a:t>
            </a:r>
            <a:r>
              <a:rPr lang="es-BO" i="1" kern="100" dirty="0">
                <a:latin typeface="Times New Roman" panose="02020603050405020304" pitchFamily="18" charset="0"/>
                <a:ea typeface="Calibri" panose="020F0502020204030204" pitchFamily="34" charset="0"/>
              </a:rPr>
              <a:t> Daniel C. Jordan: </a:t>
            </a:r>
            <a:r>
              <a:rPr lang="es-BO" i="1" kern="100" dirty="0" err="1">
                <a:latin typeface="Times New Roman" panose="02020603050405020304" pitchFamily="18" charset="0"/>
                <a:ea typeface="Calibri" panose="020F0502020204030204" pitchFamily="34" charset="0"/>
              </a:rPr>
              <a:t>Musician</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Philosopher</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Psychologist</a:t>
            </a:r>
            <a:r>
              <a:rPr lang="es-BO" i="1" kern="100" dirty="0">
                <a:latin typeface="Times New Roman" panose="02020603050405020304" pitchFamily="18" charset="0"/>
                <a:ea typeface="Calibri" panose="020F0502020204030204" pitchFamily="34" charset="0"/>
              </a:rPr>
              <a:t>, </a:t>
            </a:r>
            <a:r>
              <a:rPr lang="es-BO" i="1" kern="100" dirty="0" err="1">
                <a:latin typeface="Times New Roman" panose="02020603050405020304" pitchFamily="18" charset="0"/>
                <a:ea typeface="Calibri" panose="020F0502020204030204" pitchFamily="34" charset="0"/>
              </a:rPr>
              <a:t>Educator</a:t>
            </a:r>
            <a:r>
              <a:rPr lang="es-BO" i="1"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by</a:t>
            </a:r>
            <a:r>
              <a:rPr lang="es-BO" kern="100" dirty="0">
                <a:latin typeface="Times New Roman" panose="02020603050405020304" pitchFamily="18" charset="0"/>
                <a:ea typeface="Calibri" panose="020F0502020204030204" pitchFamily="34" charset="0"/>
              </a:rPr>
              <a:t> Harry P. </a:t>
            </a:r>
            <a:r>
              <a:rPr lang="es-BO" kern="100" dirty="0" err="1">
                <a:latin typeface="Times New Roman" panose="02020603050405020304" pitchFamily="18" charset="0"/>
                <a:ea typeface="Calibri" panose="020F0502020204030204" pitchFamily="34" charset="0"/>
              </a:rPr>
              <a:t>Massoth</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was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published</a:t>
            </a:r>
            <a:r>
              <a:rPr lang="es-BO" kern="100" dirty="0">
                <a:latin typeface="Times New Roman" panose="02020603050405020304" pitchFamily="18" charset="0"/>
                <a:ea typeface="Calibri" panose="020F0502020204030204" pitchFamily="34" charset="0"/>
              </a:rPr>
              <a:t> in 2022. </a:t>
            </a:r>
            <a:r>
              <a:rPr lang="es-BO" kern="100" dirty="0" err="1">
                <a:latin typeface="Times New Roman" panose="02020603050405020304" pitchFamily="18" charset="0"/>
                <a:ea typeface="Calibri" panose="020F0502020204030204" pitchFamily="34" charset="0"/>
              </a:rPr>
              <a:t>It</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contains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biographical</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information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obtained</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primarily</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from</a:t>
            </a:r>
            <a:r>
              <a:rPr lang="es-BO" kern="100" dirty="0">
                <a:latin typeface="Times New Roman" panose="02020603050405020304" pitchFamily="18" charset="0"/>
                <a:ea typeface="Calibri" panose="020F0502020204030204" pitchFamily="34" charset="0"/>
              </a:rPr>
              <a:t> a tribute I </a:t>
            </a:r>
            <a:r>
              <a:rPr lang="es-BO" kern="100" dirty="0" err="1">
                <a:latin typeface="Times New Roman" panose="02020603050405020304" pitchFamily="18" charset="0"/>
                <a:ea typeface="Calibri" panose="020F0502020204030204" pitchFamily="34" charset="0"/>
              </a:rPr>
              <a:t>wrote</a:t>
            </a:r>
            <a:r>
              <a:rPr lang="es-BO" kern="100" dirty="0">
                <a:latin typeface="Times New Roman" panose="02020603050405020304" pitchFamily="18" charset="0"/>
                <a:ea typeface="Calibri" panose="020F0502020204030204" pitchFamily="34" charset="0"/>
              </a:rPr>
              <a:t> in 1992 </a:t>
            </a:r>
            <a:r>
              <a:rPr lang="es-BO" kern="100" dirty="0" err="1">
                <a:latin typeface="Times New Roman" panose="02020603050405020304" pitchFamily="18" charset="0"/>
                <a:ea typeface="Calibri" panose="020F0502020204030204" pitchFamily="34" charset="0"/>
              </a:rPr>
              <a:t>titled</a:t>
            </a:r>
            <a:r>
              <a:rPr lang="es-BO" kern="100" dirty="0">
                <a:latin typeface="Times New Roman" panose="02020603050405020304" pitchFamily="18" charset="0"/>
                <a:ea typeface="Calibri" panose="020F0502020204030204" pitchFamily="34" charset="0"/>
              </a:rPr>
              <a:t>, “Who </a:t>
            </a:r>
            <a:r>
              <a:rPr lang="es-BO" kern="100" dirty="0" err="1">
                <a:latin typeface="Times New Roman" panose="02020603050405020304" pitchFamily="18" charset="0"/>
                <a:ea typeface="Calibri" panose="020F0502020204030204" pitchFamily="34" charset="0"/>
              </a:rPr>
              <a:t>Was</a:t>
            </a:r>
            <a:r>
              <a:rPr lang="es-BO" kern="100" dirty="0">
                <a:latin typeface="Times New Roman" panose="02020603050405020304" pitchFamily="18" charset="0"/>
                <a:ea typeface="Calibri" panose="020F0502020204030204" pitchFamily="34" charset="0"/>
              </a:rPr>
              <a:t> Dr. Daniel C. Jordan?” Mr. </a:t>
            </a:r>
            <a:r>
              <a:rPr lang="es-BO" kern="100" dirty="0" err="1">
                <a:latin typeface="Times New Roman" panose="02020603050405020304" pitchFamily="18" charset="0"/>
                <a:ea typeface="Calibri" panose="020F0502020204030204" pitchFamily="34" charset="0"/>
              </a:rPr>
              <a:t>Massoth</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gathered</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some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additional</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information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on</a:t>
            </a:r>
            <a:r>
              <a:rPr lang="es-BO" kern="100" dirty="0">
                <a:latin typeface="Times New Roman" panose="02020603050405020304" pitchFamily="18" charset="0"/>
                <a:ea typeface="Calibri" panose="020F0502020204030204" pitchFamily="34" charset="0"/>
              </a:rPr>
              <a:t> Dr. </a:t>
            </a:r>
            <a:r>
              <a:rPr lang="es-BO" kern="100" dirty="0" err="1">
                <a:latin typeface="Times New Roman" panose="02020603050405020304" pitchFamily="18" charset="0"/>
                <a:ea typeface="Calibri" panose="020F0502020204030204" pitchFamily="34" charset="0"/>
              </a:rPr>
              <a:t>Jordan’s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life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from</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his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long</a:t>
            </a:r>
            <a:r>
              <a:rPr lang="es-BO" kern="100" dirty="0">
                <a:latin typeface="Times New Roman" panose="02020603050405020304" pitchFamily="18" charset="0"/>
                <a:ea typeface="Calibri" panose="020F0502020204030204" pitchFamily="34" charset="0"/>
              </a:rPr>
              <a:t>-time </a:t>
            </a:r>
            <a:r>
              <a:rPr lang="es-BO" kern="100" dirty="0" err="1">
                <a:latin typeface="Times New Roman" panose="02020603050405020304" pitchFamily="18" charset="0"/>
                <a:ea typeface="Calibri" panose="020F0502020204030204" pitchFamily="34" charset="0"/>
              </a:rPr>
              <a:t>collaborator</a:t>
            </a:r>
            <a:r>
              <a:rPr lang="es-BO" kern="100" dirty="0">
                <a:latin typeface="Times New Roman" panose="02020603050405020304" pitchFamily="18" charset="0"/>
                <a:ea typeface="Calibri" panose="020F0502020204030204" pitchFamily="34" charset="0"/>
              </a:rPr>
              <a:t>, Dr. Donald T. Streets and </a:t>
            </a:r>
            <a:r>
              <a:rPr lang="es-BO" kern="100" dirty="0" err="1">
                <a:latin typeface="Times New Roman" panose="02020603050405020304" pitchFamily="18" charset="0"/>
                <a:ea typeface="Calibri" panose="020F0502020204030204" pitchFamily="34" charset="0"/>
              </a:rPr>
              <a:t>included</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two</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collections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of</a:t>
            </a:r>
            <a:r>
              <a:rPr lang="es-BO" kern="100" dirty="0">
                <a:latin typeface="Times New Roman" panose="02020603050405020304" pitchFamily="18" charset="0"/>
                <a:ea typeface="Calibri" panose="020F0502020204030204" pitchFamily="34" charset="0"/>
              </a:rPr>
              <a:t> Dr. </a:t>
            </a:r>
            <a:r>
              <a:rPr lang="es-BO" kern="100" dirty="0" err="1">
                <a:latin typeface="Times New Roman" panose="02020603050405020304" pitchFamily="18" charset="0"/>
                <a:ea typeface="Calibri" panose="020F0502020204030204" pitchFamily="34" charset="0"/>
              </a:rPr>
              <a:t>Jordan’s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articles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one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regarding</a:t>
            </a:r>
            <a:r>
              <a:rPr lang="es-BO" kern="100" dirty="0">
                <a:latin typeface="Times New Roman" panose="02020603050405020304" pitchFamily="18" charset="0"/>
                <a:ea typeface="Calibri" panose="020F0502020204030204" pitchFamily="34" charset="0"/>
              </a:rPr>
              <a:t> Bahá’í </a:t>
            </a:r>
            <a:r>
              <a:rPr lang="es-BO" kern="100" dirty="0" err="1">
                <a:latin typeface="Times New Roman" panose="02020603050405020304" pitchFamily="18" charset="0"/>
                <a:ea typeface="Calibri" panose="020F0502020204030204" pitchFamily="34" charset="0"/>
              </a:rPr>
              <a:t>topics</a:t>
            </a:r>
            <a:r>
              <a:rPr lang="es-BO" kern="100" dirty="0">
                <a:latin typeface="Times New Roman" panose="02020603050405020304" pitchFamily="18" charset="0"/>
                <a:ea typeface="Calibri" panose="020F0502020204030204" pitchFamily="34" charset="0"/>
              </a:rPr>
              <a:t> and </a:t>
            </a:r>
            <a:r>
              <a:rPr lang="es-BO" kern="100" dirty="0" err="1">
                <a:latin typeface="Times New Roman" panose="02020603050405020304" pitchFamily="18" charset="0"/>
                <a:ea typeface="Calibri" panose="020F0502020204030204" pitchFamily="34" charset="0"/>
              </a:rPr>
              <a:t>the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other</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the</a:t>
            </a:r>
            <a:r>
              <a:rPr lang="es-BO" kern="100" dirty="0">
                <a:latin typeface="Times New Roman" panose="02020603050405020304" pitchFamily="18" charset="0"/>
                <a:ea typeface="Calibri" panose="020F0502020204030204" pitchFamily="34" charset="0"/>
              </a:rPr>
              <a:t> Anisa </a:t>
            </a:r>
            <a:r>
              <a:rPr lang="es-BO" kern="100" dirty="0" err="1">
                <a:latin typeface="Times New Roman" panose="02020603050405020304" pitchFamily="18" charset="0"/>
                <a:ea typeface="Calibri" panose="020F0502020204030204" pitchFamily="34" charset="0"/>
              </a:rPr>
              <a:t>Model</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of</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Education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Because</a:t>
            </a:r>
            <a:r>
              <a:rPr lang="es-BO" kern="100" dirty="0">
                <a:latin typeface="Times New Roman" panose="02020603050405020304" pitchFamily="18" charset="0"/>
                <a:ea typeface="Calibri" panose="020F0502020204030204" pitchFamily="34" charset="0"/>
              </a:rPr>
              <a:t> Anisa </a:t>
            </a:r>
            <a:r>
              <a:rPr lang="es-BO" kern="100" dirty="0" err="1">
                <a:latin typeface="Times New Roman" panose="02020603050405020304" pitchFamily="18" charset="0"/>
                <a:ea typeface="Calibri" panose="020F0502020204030204" pitchFamily="34" charset="0"/>
              </a:rPr>
              <a:t>was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created</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for</a:t>
            </a:r>
            <a:r>
              <a:rPr lang="es-BO" kern="100" dirty="0">
                <a:latin typeface="Times New Roman" panose="02020603050405020304" pitchFamily="18" charset="0"/>
                <a:ea typeface="Calibri" panose="020F0502020204030204" pitchFamily="34" charset="0"/>
              </a:rPr>
              <a:t> U.S. </a:t>
            </a:r>
            <a:r>
              <a:rPr lang="es-BO" kern="100" dirty="0" err="1">
                <a:latin typeface="Times New Roman" panose="02020603050405020304" pitchFamily="18" charset="0"/>
                <a:ea typeface="Calibri" panose="020F0502020204030204" pitchFamily="34" charset="0"/>
              </a:rPr>
              <a:t>public</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schools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it</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made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few</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references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to</a:t>
            </a:r>
            <a:r>
              <a:rPr lang="es-BO" kern="100" dirty="0">
                <a:latin typeface="Times New Roman" panose="02020603050405020304" pitchFamily="18" charset="0"/>
                <a:ea typeface="Calibri" panose="020F0502020204030204" pitchFamily="34" charset="0"/>
              </a:rPr>
              <a:t> spiritual </a:t>
            </a:r>
            <a:r>
              <a:rPr lang="es-BO" kern="100" dirty="0" err="1">
                <a:latin typeface="Times New Roman" panose="02020603050405020304" pitchFamily="18" charset="0"/>
                <a:ea typeface="Calibri" panose="020F0502020204030204" pitchFamily="34" charset="0"/>
              </a:rPr>
              <a:t>education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Nevertheless</a:t>
            </a:r>
            <a:r>
              <a:rPr lang="es-BO" kern="100" dirty="0">
                <a:latin typeface="Times New Roman" panose="02020603050405020304" pitchFamily="18" charset="0"/>
                <a:ea typeface="Calibri" panose="020F0502020204030204" pitchFamily="34" charset="0"/>
              </a:rPr>
              <a:t>, Dr. </a:t>
            </a:r>
            <a:r>
              <a:rPr lang="es-BO" kern="100" dirty="0" err="1">
                <a:latin typeface="Times New Roman" panose="02020603050405020304" pitchFamily="18" charset="0"/>
                <a:ea typeface="Calibri" panose="020F0502020204030204" pitchFamily="34" charset="0"/>
              </a:rPr>
              <a:t>Jordan’s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views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this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aspect</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of</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education</a:t>
            </a:r>
            <a:r>
              <a:rPr lang="es-BO" kern="100" dirty="0">
                <a:latin typeface="Times New Roman" panose="02020603050405020304" pitchFamily="18" charset="0"/>
                <a:ea typeface="Calibri" panose="020F0502020204030204" pitchFamily="34" charset="0"/>
              </a:rPr>
              <a:t> can be </a:t>
            </a:r>
            <a:r>
              <a:rPr lang="es-BO" kern="100" dirty="0" err="1">
                <a:latin typeface="Times New Roman" panose="02020603050405020304" pitchFamily="18" charset="0"/>
                <a:ea typeface="Calibri" panose="020F0502020204030204" pitchFamily="34" charset="0"/>
              </a:rPr>
              <a:t>found</a:t>
            </a:r>
            <a:r>
              <a:rPr lang="es-BO" kern="100" dirty="0">
                <a:latin typeface="Times New Roman" panose="02020603050405020304" pitchFamily="18" charset="0"/>
                <a:ea typeface="Calibri" panose="020F0502020204030204" pitchFamily="34" charset="0"/>
              </a:rPr>
              <a:t> in </a:t>
            </a:r>
            <a:r>
              <a:rPr lang="es-BO" kern="100" dirty="0" err="1">
                <a:latin typeface="Times New Roman" panose="02020603050405020304" pitchFamily="18" charset="0"/>
                <a:ea typeface="Calibri" panose="020F0502020204030204" pitchFamily="34" charset="0"/>
              </a:rPr>
              <a:t>his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writings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the</a:t>
            </a:r>
            <a:r>
              <a:rPr lang="es-BO" kern="100" dirty="0">
                <a:latin typeface="Times New Roman" panose="02020603050405020304" pitchFamily="18" charset="0"/>
                <a:ea typeface="Calibri" panose="020F0502020204030204" pitchFamily="34" charset="0"/>
              </a:rPr>
              <a:t> Bahá’í </a:t>
            </a:r>
            <a:r>
              <a:rPr lang="es-BO" kern="100" dirty="0" err="1">
                <a:latin typeface="Times New Roman" panose="02020603050405020304" pitchFamily="18" charset="0"/>
                <a:ea typeface="Calibri" panose="020F0502020204030204" pitchFamily="34" charset="0"/>
              </a:rPr>
              <a:t>Revelation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which</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were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written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for</a:t>
            </a:r>
            <a:r>
              <a:rPr lang="es-BO" kern="100" dirty="0">
                <a:latin typeface="Times New Roman" panose="02020603050405020304" pitchFamily="18" charset="0"/>
                <a:ea typeface="Calibri" panose="020F0502020204030204" pitchFamily="34" charset="0"/>
              </a:rPr>
              <a:t> Bahá’ís and </a:t>
            </a:r>
            <a:r>
              <a:rPr lang="es-BO" kern="100" dirty="0" err="1">
                <a:latin typeface="Times New Roman" panose="02020603050405020304" pitchFamily="18" charset="0"/>
                <a:ea typeface="Calibri" panose="020F0502020204030204" pitchFamily="34" charset="0"/>
              </a:rPr>
              <a:t>those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interested</a:t>
            </a:r>
            <a:r>
              <a:rPr lang="es-BO" kern="100" dirty="0">
                <a:latin typeface="Times New Roman" panose="02020603050405020304" pitchFamily="18" charset="0"/>
                <a:ea typeface="Calibri" panose="020F0502020204030204" pitchFamily="34" charset="0"/>
              </a:rPr>
              <a:t> in </a:t>
            </a:r>
            <a:r>
              <a:rPr lang="es-BO" kern="100" dirty="0" err="1">
                <a:latin typeface="Times New Roman" panose="02020603050405020304" pitchFamily="18" charset="0"/>
                <a:ea typeface="Calibri" panose="020F0502020204030204" pitchFamily="34" charset="0"/>
              </a:rPr>
              <a:t>its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teachings</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rather</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than</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for</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the</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public</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or</a:t>
            </a:r>
            <a:r>
              <a:rPr lang="es-BO" kern="100" dirty="0">
                <a:latin typeface="Times New Roman" panose="02020603050405020304" pitchFamily="18" charset="0"/>
                <a:ea typeface="Calibri" panose="020F0502020204030204" pitchFamily="34" charset="0"/>
              </a:rPr>
              <a:t> </a:t>
            </a:r>
            <a:r>
              <a:rPr lang="es-BO" kern="100" dirty="0" err="1">
                <a:latin typeface="Times New Roman" panose="02020603050405020304" pitchFamily="18" charset="0"/>
                <a:ea typeface="Calibri" panose="020F0502020204030204" pitchFamily="34" charset="0"/>
              </a:rPr>
              <a:t>for</a:t>
            </a:r>
            <a:r>
              <a:rPr lang="es-BO" kern="100" dirty="0">
                <a:latin typeface="Times New Roman" panose="02020603050405020304" pitchFamily="18" charset="0"/>
                <a:ea typeface="Calibri" panose="020F0502020204030204" pitchFamily="34" charset="0"/>
              </a:rPr>
              <a:t> profesional </a:t>
            </a:r>
            <a:r>
              <a:rPr lang="es-BO" kern="100" dirty="0" err="1">
                <a:latin typeface="Times New Roman" panose="02020603050405020304" pitchFamily="18" charset="0"/>
                <a:ea typeface="Calibri" panose="020F0502020204030204" pitchFamily="34" charset="0"/>
              </a:rPr>
              <a:t>journals</a:t>
            </a:r>
            <a:r>
              <a:rPr lang="es-BO" kern="100" dirty="0">
                <a:latin typeface="Times New Roman" panose="02020603050405020304" pitchFamily="18" charset="0"/>
                <a:ea typeface="Calibri" panose="020F0502020204030204" pitchFamily="34" charset="0"/>
              </a:rPr>
              <a:t>.</a:t>
            </a:r>
          </a:p>
        </p:txBody>
      </p:sp>
      <p:sp>
        <p:nvSpPr>
          <p:cNvPr id="4" name="Slide Number Placeholder 3">
            <a:extLst>
              <a:ext uri="{FF2B5EF4-FFF2-40B4-BE49-F238E27FC236}">
                <a16:creationId xmlns:a16="http://schemas.microsoft.com/office/drawing/2014/main" id="{B1019C5F-5BA0-5A6B-8CC4-9596012910C9}"/>
              </a:ext>
            </a:extLst>
          </p:cNvPr>
          <p:cNvSpPr>
            <a:spLocks noGrp="1"/>
          </p:cNvSpPr>
          <p:nvPr>
            <p:ph type="sldNum" sz="quarter" idx="5"/>
          </p:nvPr>
        </p:nvSpPr>
        <p:spPr/>
        <p:txBody>
          <a:bodyPr/>
          <a:lstStyle/>
          <a:p>
            <a:pPr fontAlgn="auto">
              <a:spcBef>
                <a:spcPts val="0"/>
              </a:spcBef>
              <a:spcAft>
                <a:spcPts val="0"/>
              </a:spcAft>
              <a:defRPr/>
            </a:pPr>
            <a:fld id="{4BFE6C1D-E0FA-46AC-8DBD-5AD552FC4E66}" type="slidenum">
              <a:rPr lang="es-BO" smtClean="0">
                <a:solidFill>
                  <a:prstClr val="black"/>
                </a:solidFill>
                <a:latin typeface="Calibri" panose="020F0502020204030204"/>
                <a:cs typeface="+mn-cs"/>
              </a:rPr>
              <a:pPr fontAlgn="auto">
                <a:spcBef>
                  <a:spcPts val="0"/>
                </a:spcBef>
                <a:spcAft>
                  <a:spcPts val="0"/>
                </a:spcAft>
                <a:defRPr/>
              </a:pPr>
              <a:t>8</a:t>
            </a:fld>
            <a:endParaRPr lang="es-BO">
              <a:solidFill>
                <a:prstClr val="black"/>
              </a:solidFill>
              <a:latin typeface="Calibri" panose="020F0502020204030204"/>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80</a:t>
            </a:fld>
            <a:endParaRPr lang="en-US" altLang="en-US"/>
          </a:p>
        </p:txBody>
      </p:sp>
    </p:spTree>
    <p:extLst>
      <p:ext uri="{BB962C8B-B14F-4D97-AF65-F5344CB8AC3E}">
        <p14:creationId xmlns:p14="http://schemas.microsoft.com/office/powerpoint/2010/main" val="37193285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81</a:t>
            </a:fld>
            <a:endParaRPr lang="en-US" altLang="en-US"/>
          </a:p>
        </p:txBody>
      </p:sp>
    </p:spTree>
    <p:extLst>
      <p:ext uri="{BB962C8B-B14F-4D97-AF65-F5344CB8AC3E}">
        <p14:creationId xmlns:p14="http://schemas.microsoft.com/office/powerpoint/2010/main" val="3558302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1812776"/>
          </a:xfrm>
        </p:spPr>
        <p:txBody>
          <a:bodyPr>
            <a:noAutofit/>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Po =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Po</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tentiality</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sym typeface="Wingdings" panose="05000000000000000000" pitchFamily="2" charset="2"/>
              </a:rPr>
              <a:t>  = Translated into</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A   =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A</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ctuality</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err="1">
                <a:ln>
                  <a:noFill/>
                </a:ln>
                <a:solidFill>
                  <a:prstClr val="black"/>
                </a:solidFill>
                <a:effectLst/>
                <a:uLnTx/>
                <a:uFillTx/>
                <a:ea typeface="Times New Roman" panose="02020603050405020304" pitchFamily="18" charset="0"/>
                <a:cs typeface="+mn-cs"/>
              </a:rPr>
              <a:t>PuI</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 =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Pu</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rpose-guided Interaction</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sym typeface="Wingdings" panose="05000000000000000000" pitchFamily="2" charset="2"/>
              </a:rPr>
              <a:t></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+p = positive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p</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rehension</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-p</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sym typeface="Wingdings" panose="05000000000000000000" pitchFamily="2" charset="2"/>
              </a:rPr>
              <a:t></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 = negative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p</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rehension</a:t>
            </a: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E   = </a:t>
            </a:r>
            <a:r>
              <a:rPr kumimoji="0" lang="en-US" b="1" i="0" u="none" strike="noStrike" kern="1200" cap="none" spc="0" normalizeH="0" baseline="0" noProof="0" dirty="0">
                <a:ln>
                  <a:noFill/>
                </a:ln>
                <a:solidFill>
                  <a:prstClr val="black"/>
                </a:solidFill>
                <a:effectLst/>
                <a:uLnTx/>
                <a:uFillTx/>
                <a:ea typeface="Times New Roman" panose="02020603050405020304" pitchFamily="18" charset="0"/>
                <a:cs typeface="+mn-cs"/>
              </a:rPr>
              <a:t>E</a:t>
            </a: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In the bottom formulaic expression, the arrow flowing to A symbolizes the positive prehension, inclusion, or absorption of environmental entities. The arrow flowing to E symbolizes the negative prehension, exclusion, or rejection of environmental entities, whether they be physical, social, psychological, or spiritual in nature. Again, the two-way arrow between the actual entity (A) and the environment (E) signifies that both the entity and the environment are influenced, impacted, or changed in some way via purpose-guided (Pu) interaction (I), that is, the causality is reciprocal.</a:t>
            </a:r>
            <a:endParaRPr kumimoji="0" lang="es-BO"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0" marR="0" lvl="0" indent="0" algn="l" defTabSz="914400" rtl="0" eaLnBrk="0" fontAlgn="base" latinLnBrk="0" hangingPunct="0">
              <a:lnSpc>
                <a:spcPct val="100000"/>
              </a:lnSpc>
              <a:spcBef>
                <a:spcPts val="600"/>
              </a:spcBef>
              <a:spcAft>
                <a:spcPct val="0"/>
              </a:spcAft>
              <a:buClrTx/>
              <a:buSzTx/>
              <a:buFontTx/>
              <a:buNone/>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Refer to the handout titled “An Explanation of the Key, First Principle or Organizing Principal of The Wholistic Educational System” </a:t>
            </a:r>
            <a:r>
              <a:rPr lang="en-US" dirty="0">
                <a:solidFill>
                  <a:prstClr val="black"/>
                </a:solidFill>
                <a:ea typeface="Times New Roman" panose="02020603050405020304" pitchFamily="18" charset="0"/>
              </a:rPr>
              <a:t>which explains these concepts:</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First principle</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Potentiality</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solidFill>
                  <a:prstClr val="black"/>
                </a:solidFill>
                <a:ea typeface="Times New Roman" panose="02020603050405020304" pitchFamily="18" charset="0"/>
              </a:rPr>
              <a:t>Actuality</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solidFill>
                  <a:prstClr val="black"/>
                </a:solidFill>
                <a:ea typeface="Times New Roman" panose="02020603050405020304" pitchFamily="18" charset="0"/>
              </a:rPr>
              <a:t>Creativity</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Purpose-guided Interaction</a:t>
            </a:r>
            <a:endParaRPr lang="en-US" dirty="0">
              <a:solidFill>
                <a:prstClr val="black"/>
              </a:solidFill>
              <a:ea typeface="Times New Roman" panose="02020603050405020304" pitchFamily="18" charset="0"/>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rPr>
              <a:t>Environment</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dirty="0">
                <a:solidFill>
                  <a:prstClr val="black"/>
                </a:solidFill>
                <a:ea typeface="Times New Roman" panose="02020603050405020304" pitchFamily="18" charset="0"/>
              </a:rPr>
              <a:t>Prehension: negative and positive</a:t>
            </a:r>
            <a:endParaRPr kumimoji="0" lang="en-US"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82</a:t>
            </a:fld>
            <a:endParaRPr lang="en-US" altLang="en-US"/>
          </a:p>
        </p:txBody>
      </p:sp>
    </p:spTree>
    <p:extLst>
      <p:ext uri="{BB962C8B-B14F-4D97-AF65-F5344CB8AC3E}">
        <p14:creationId xmlns:p14="http://schemas.microsoft.com/office/powerpoint/2010/main" val="22911077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This</a:t>
            </a:r>
            <a:r>
              <a:rPr lang="es-BO" dirty="0"/>
              <a:t> </a:t>
            </a:r>
            <a:r>
              <a:rPr lang="es-BO" dirty="0" err="1"/>
              <a:t>microscopic</a:t>
            </a:r>
            <a:r>
              <a:rPr lang="es-BO" dirty="0"/>
              <a:t> </a:t>
            </a:r>
            <a:r>
              <a:rPr lang="es-BO" dirty="0" err="1"/>
              <a:t>photo</a:t>
            </a:r>
            <a:r>
              <a:rPr lang="es-BO" dirty="0"/>
              <a:t>* </a:t>
            </a:r>
            <a:r>
              <a:rPr lang="es-BO" dirty="0" err="1"/>
              <a:t>of</a:t>
            </a:r>
            <a:r>
              <a:rPr lang="es-BO" dirty="0"/>
              <a:t> </a:t>
            </a:r>
            <a:r>
              <a:rPr lang="es-BO" dirty="0" err="1"/>
              <a:t>an</a:t>
            </a:r>
            <a:r>
              <a:rPr lang="es-BO" dirty="0"/>
              <a:t> </a:t>
            </a:r>
            <a:r>
              <a:rPr lang="es-BO" dirty="0" err="1"/>
              <a:t>embrionic</a:t>
            </a:r>
            <a:r>
              <a:rPr lang="es-BO" dirty="0"/>
              <a:t> </a:t>
            </a:r>
            <a:r>
              <a:rPr lang="es-BO" dirty="0" err="1"/>
              <a:t>stem</a:t>
            </a:r>
            <a:r>
              <a:rPr lang="es-BO" dirty="0"/>
              <a:t> </a:t>
            </a:r>
            <a:r>
              <a:rPr lang="es-BO" dirty="0" err="1"/>
              <a:t>cell</a:t>
            </a:r>
            <a:r>
              <a:rPr lang="es-BO" dirty="0"/>
              <a:t> </a:t>
            </a:r>
            <a:r>
              <a:rPr lang="es-BO" dirty="0" err="1"/>
              <a:t>illustrates</a:t>
            </a:r>
            <a:r>
              <a:rPr lang="es-BO" dirty="0"/>
              <a:t> a </a:t>
            </a:r>
            <a:r>
              <a:rPr lang="es-BO" dirty="0" err="1"/>
              <a:t>way</a:t>
            </a:r>
            <a:r>
              <a:rPr lang="es-BO" dirty="0"/>
              <a:t> </a:t>
            </a:r>
            <a:r>
              <a:rPr lang="es-BO" dirty="0" err="1"/>
              <a:t>of</a:t>
            </a:r>
            <a:r>
              <a:rPr lang="es-BO" dirty="0"/>
              <a:t> </a:t>
            </a:r>
            <a:r>
              <a:rPr lang="es-BO" dirty="0" err="1"/>
              <a:t>understanding</a:t>
            </a:r>
            <a:r>
              <a:rPr lang="es-BO" dirty="0"/>
              <a:t> </a:t>
            </a:r>
            <a:r>
              <a:rPr lang="es-BO" dirty="0" err="1"/>
              <a:t>the</a:t>
            </a:r>
            <a:r>
              <a:rPr lang="es-BO" dirty="0"/>
              <a:t> </a:t>
            </a:r>
            <a:r>
              <a:rPr lang="es-BO" dirty="0" err="1"/>
              <a:t>philosophy</a:t>
            </a:r>
            <a:r>
              <a:rPr lang="es-BO" dirty="0"/>
              <a:t> </a:t>
            </a:r>
            <a:r>
              <a:rPr lang="es-BO" dirty="0" err="1"/>
              <a:t>of</a:t>
            </a:r>
            <a:r>
              <a:rPr lang="es-BO" dirty="0"/>
              <a:t> </a:t>
            </a:r>
            <a:r>
              <a:rPr lang="es-BO" dirty="0" err="1"/>
              <a:t>organism</a:t>
            </a:r>
            <a:r>
              <a:rPr lang="es-BO" dirty="0"/>
              <a:t> as </a:t>
            </a:r>
            <a:r>
              <a:rPr lang="es-BO" dirty="0" err="1"/>
              <a:t>being</a:t>
            </a:r>
            <a:r>
              <a:rPr lang="es-BO" dirty="0"/>
              <a:t> celular in </a:t>
            </a:r>
            <a:r>
              <a:rPr lang="es-BO" dirty="0" err="1"/>
              <a:t>nature</a:t>
            </a:r>
            <a:r>
              <a:rPr lang="es-BO" dirty="0"/>
              <a:t>. </a:t>
            </a:r>
            <a:r>
              <a:rPr lang="es-BO" dirty="0" err="1"/>
              <a:t>Like</a:t>
            </a:r>
            <a:r>
              <a:rPr lang="es-BO" dirty="0"/>
              <a:t> </a:t>
            </a:r>
            <a:r>
              <a:rPr lang="es-BO" dirty="0" err="1"/>
              <a:t>cells</a:t>
            </a:r>
            <a:r>
              <a:rPr lang="es-BO" dirty="0"/>
              <a:t>, </a:t>
            </a:r>
            <a:r>
              <a:rPr lang="es-BO" dirty="0" err="1"/>
              <a:t>entities</a:t>
            </a:r>
            <a:r>
              <a:rPr lang="es-BO" dirty="0"/>
              <a:t>—</a:t>
            </a:r>
            <a:r>
              <a:rPr lang="es-BO" dirty="0" err="1"/>
              <a:t>physical</a:t>
            </a:r>
            <a:r>
              <a:rPr lang="es-BO" dirty="0"/>
              <a:t>, </a:t>
            </a:r>
            <a:r>
              <a:rPr lang="es-BO" dirty="0" err="1"/>
              <a:t>e.g</a:t>
            </a:r>
            <a:r>
              <a:rPr lang="es-BO" dirty="0"/>
              <a:t>. </a:t>
            </a:r>
            <a:r>
              <a:rPr lang="es-BO" dirty="0" err="1"/>
              <a:t>animals</a:t>
            </a:r>
            <a:r>
              <a:rPr lang="es-BO" dirty="0"/>
              <a:t>; social, </a:t>
            </a:r>
            <a:r>
              <a:rPr lang="es-BO" dirty="0" err="1"/>
              <a:t>e.g</a:t>
            </a:r>
            <a:r>
              <a:rPr lang="es-BO" dirty="0"/>
              <a:t>., </a:t>
            </a:r>
            <a:r>
              <a:rPr lang="es-BO" dirty="0" err="1"/>
              <a:t>families</a:t>
            </a:r>
            <a:r>
              <a:rPr lang="es-BO" dirty="0"/>
              <a:t>; </a:t>
            </a:r>
            <a:r>
              <a:rPr lang="es-BO" dirty="0" err="1"/>
              <a:t>psychological</a:t>
            </a:r>
            <a:r>
              <a:rPr lang="es-BO" dirty="0"/>
              <a:t>, </a:t>
            </a:r>
            <a:r>
              <a:rPr lang="es-BO" dirty="0" err="1"/>
              <a:t>e.g</a:t>
            </a:r>
            <a:r>
              <a:rPr lang="es-BO" dirty="0"/>
              <a:t>., </a:t>
            </a:r>
            <a:r>
              <a:rPr lang="es-BO" dirty="0" err="1"/>
              <a:t>concepts</a:t>
            </a:r>
            <a:r>
              <a:rPr lang="es-BO" dirty="0"/>
              <a:t> (</a:t>
            </a:r>
            <a:r>
              <a:rPr lang="es-BO" dirty="0" err="1"/>
              <a:t>which</a:t>
            </a:r>
            <a:r>
              <a:rPr lang="es-BO" dirty="0"/>
              <a:t> can </a:t>
            </a:r>
            <a:r>
              <a:rPr lang="es-BO" dirty="0" err="1"/>
              <a:t>also</a:t>
            </a:r>
            <a:r>
              <a:rPr lang="es-BO" dirty="0"/>
              <a:t> </a:t>
            </a:r>
            <a:r>
              <a:rPr lang="es-BO" dirty="0" err="1"/>
              <a:t>evolve</a:t>
            </a:r>
            <a:r>
              <a:rPr lang="es-BO" dirty="0"/>
              <a:t> </a:t>
            </a:r>
            <a:r>
              <a:rPr lang="es-BO" dirty="0" err="1"/>
              <a:t>over</a:t>
            </a:r>
            <a:r>
              <a:rPr lang="es-BO" dirty="0"/>
              <a:t> time); </a:t>
            </a:r>
            <a:r>
              <a:rPr lang="es-BO" dirty="0" err="1"/>
              <a:t>or</a:t>
            </a:r>
            <a:r>
              <a:rPr lang="es-BO" dirty="0"/>
              <a:t> spiritual, </a:t>
            </a:r>
            <a:r>
              <a:rPr lang="es-BO" dirty="0" err="1"/>
              <a:t>e.g</a:t>
            </a:r>
            <a:r>
              <a:rPr lang="es-BO" dirty="0"/>
              <a:t>., </a:t>
            </a:r>
            <a:r>
              <a:rPr lang="es-BO" dirty="0" err="1"/>
              <a:t>souls</a:t>
            </a:r>
            <a:r>
              <a:rPr lang="es-BO" dirty="0"/>
              <a:t>—</a:t>
            </a:r>
            <a:r>
              <a:rPr lang="es-BO" dirty="0" err="1"/>
              <a:t>have</a:t>
            </a:r>
            <a:r>
              <a:rPr lang="es-BO" dirty="0"/>
              <a:t> </a:t>
            </a:r>
            <a:r>
              <a:rPr lang="es-BO" dirty="0" err="1"/>
              <a:t>an</a:t>
            </a:r>
            <a:r>
              <a:rPr lang="es-BO" dirty="0"/>
              <a:t> “</a:t>
            </a:r>
            <a:r>
              <a:rPr lang="es-BO" dirty="0" err="1"/>
              <a:t>inside</a:t>
            </a:r>
            <a:r>
              <a:rPr lang="es-BO" dirty="0"/>
              <a:t>,” </a:t>
            </a:r>
            <a:r>
              <a:rPr lang="es-BO" dirty="0" err="1"/>
              <a:t>an</a:t>
            </a:r>
            <a:r>
              <a:rPr lang="es-BO" dirty="0"/>
              <a:t> “</a:t>
            </a:r>
            <a:r>
              <a:rPr lang="es-BO" dirty="0" err="1"/>
              <a:t>outside</a:t>
            </a:r>
            <a:r>
              <a:rPr lang="es-BO" dirty="0"/>
              <a:t>,” a “</a:t>
            </a:r>
            <a:r>
              <a:rPr lang="es-BO" dirty="0" err="1"/>
              <a:t>boundary</a:t>
            </a:r>
            <a:r>
              <a:rPr lang="es-BO" dirty="0"/>
              <a:t>,” </a:t>
            </a:r>
            <a:r>
              <a:rPr lang="es-BO" dirty="0" err="1"/>
              <a:t>such</a:t>
            </a:r>
            <a:r>
              <a:rPr lang="es-BO" dirty="0"/>
              <a:t> as a </a:t>
            </a:r>
            <a:r>
              <a:rPr lang="es-BO" dirty="0" err="1"/>
              <a:t>cell</a:t>
            </a:r>
            <a:r>
              <a:rPr lang="es-BO" dirty="0"/>
              <a:t> </a:t>
            </a:r>
            <a:r>
              <a:rPr lang="es-BO" dirty="0" err="1"/>
              <a:t>wall</a:t>
            </a:r>
            <a:r>
              <a:rPr lang="es-BO" dirty="0"/>
              <a:t>, </a:t>
            </a:r>
            <a:r>
              <a:rPr lang="es-BO" dirty="0" err="1"/>
              <a:t>separating</a:t>
            </a:r>
            <a:r>
              <a:rPr lang="es-BO" dirty="0"/>
              <a:t> </a:t>
            </a:r>
            <a:r>
              <a:rPr lang="es-BO" dirty="0" err="1"/>
              <a:t>them</a:t>
            </a:r>
            <a:r>
              <a:rPr lang="es-BO" dirty="0"/>
              <a:t>, and “</a:t>
            </a:r>
            <a:r>
              <a:rPr lang="es-BO" dirty="0" err="1"/>
              <a:t>channels</a:t>
            </a:r>
            <a:r>
              <a:rPr lang="es-BO" dirty="0"/>
              <a:t>” </a:t>
            </a:r>
            <a:r>
              <a:rPr lang="es-BO" dirty="0" err="1"/>
              <a:t>across</a:t>
            </a:r>
            <a:r>
              <a:rPr lang="es-BO" dirty="0"/>
              <a:t> </a:t>
            </a:r>
            <a:r>
              <a:rPr lang="es-BO" dirty="0" err="1"/>
              <a:t>the</a:t>
            </a:r>
            <a:r>
              <a:rPr lang="es-BO" dirty="0"/>
              <a:t> </a:t>
            </a:r>
            <a:r>
              <a:rPr lang="es-BO" dirty="0" err="1"/>
              <a:t>boundary</a:t>
            </a:r>
            <a:r>
              <a:rPr lang="es-BO" dirty="0"/>
              <a:t> </a:t>
            </a:r>
            <a:r>
              <a:rPr lang="es-BO" dirty="0" err="1"/>
              <a:t>that</a:t>
            </a:r>
            <a:r>
              <a:rPr lang="es-BO" dirty="0"/>
              <a:t> </a:t>
            </a:r>
            <a:r>
              <a:rPr lang="es-BO" dirty="0" err="1"/>
              <a:t>connect</a:t>
            </a:r>
            <a:r>
              <a:rPr lang="es-BO" dirty="0"/>
              <a:t> </a:t>
            </a:r>
            <a:r>
              <a:rPr lang="es-BO" dirty="0" err="1"/>
              <a:t>the</a:t>
            </a:r>
            <a:r>
              <a:rPr lang="es-BO" dirty="0"/>
              <a:t> interior </a:t>
            </a:r>
            <a:r>
              <a:rPr lang="es-BO" dirty="0" err="1"/>
              <a:t>with</a:t>
            </a:r>
            <a:r>
              <a:rPr lang="es-BO" dirty="0"/>
              <a:t> </a:t>
            </a:r>
            <a:r>
              <a:rPr lang="es-BO" dirty="0" err="1"/>
              <a:t>the</a:t>
            </a:r>
            <a:r>
              <a:rPr lang="es-BO" dirty="0"/>
              <a:t> exterior </a:t>
            </a:r>
            <a:r>
              <a:rPr lang="es-BO" dirty="0" err="1"/>
              <a:t>of</a:t>
            </a:r>
            <a:r>
              <a:rPr lang="es-BO" dirty="0"/>
              <a:t> </a:t>
            </a:r>
            <a:r>
              <a:rPr lang="es-BO" dirty="0" err="1"/>
              <a:t>the</a:t>
            </a:r>
            <a:r>
              <a:rPr lang="es-BO" dirty="0"/>
              <a:t> </a:t>
            </a:r>
            <a:r>
              <a:rPr lang="es-BO" dirty="0" err="1"/>
              <a:t>entity</a:t>
            </a:r>
            <a:r>
              <a:rPr lang="es-BO" dirty="0"/>
              <a:t> and </a:t>
            </a:r>
            <a:r>
              <a:rPr lang="es-BO" dirty="0" err="1"/>
              <a:t>which</a:t>
            </a:r>
            <a:r>
              <a:rPr lang="es-BO" dirty="0"/>
              <a:t> can be </a:t>
            </a:r>
            <a:r>
              <a:rPr lang="es-BO" dirty="0" err="1"/>
              <a:t>opened</a:t>
            </a:r>
            <a:r>
              <a:rPr lang="es-BO" dirty="0"/>
              <a:t> </a:t>
            </a:r>
            <a:r>
              <a:rPr lang="es-BO" dirty="0" err="1"/>
              <a:t>or</a:t>
            </a:r>
            <a:r>
              <a:rPr lang="es-BO" dirty="0"/>
              <a:t> </a:t>
            </a:r>
            <a:r>
              <a:rPr lang="es-BO" dirty="0" err="1"/>
              <a:t>closed</a:t>
            </a:r>
            <a:r>
              <a:rPr lang="es-BO" dirty="0"/>
              <a:t>.</a:t>
            </a:r>
          </a:p>
          <a:p>
            <a:r>
              <a:rPr lang="es-BO" dirty="0"/>
              <a:t>*</a:t>
            </a:r>
            <a:r>
              <a:rPr kumimoji="0" lang="es-BO" sz="1200" b="0" i="0" u="none" strike="noStrike" kern="1200" cap="none" spc="0" normalizeH="0" baseline="0" noProof="0" dirty="0">
                <a:ln>
                  <a:noFill/>
                </a:ln>
                <a:solidFill>
                  <a:prstClr val="black"/>
                </a:solidFill>
                <a:effectLst/>
                <a:uLnTx/>
                <a:uFillTx/>
                <a:latin typeface="Calibri"/>
                <a:ea typeface="+mn-ea"/>
                <a:cs typeface="+mn-cs"/>
                <a:hlinkClick r:id="rId3"/>
              </a:rPr>
              <a:t> https://depositphotos.com/photos/cells.html?qview=647917918</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83</a:t>
            </a:fld>
            <a:endParaRPr lang="en-US" altLang="en-US"/>
          </a:p>
        </p:txBody>
      </p:sp>
    </p:spTree>
    <p:extLst>
      <p:ext uri="{BB962C8B-B14F-4D97-AF65-F5344CB8AC3E}">
        <p14:creationId xmlns:p14="http://schemas.microsoft.com/office/powerpoint/2010/main" val="4227033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shows the movement of ions (red circles) across a cell membrane through an open, ion channel and their not being allowed to flow when an ion channel is closed.</a:t>
            </a:r>
          </a:p>
          <a:p>
            <a:pPr marL="0" marR="0" eaLnBrk="0" fontAlgn="base" hangingPunct="0">
              <a:spcBef>
                <a:spcPts val="0"/>
              </a:spcBef>
              <a:spcAft>
                <a:spcPts val="0"/>
              </a:spcAft>
            </a:pPr>
            <a:r>
              <a:rPr lang="en-US" dirty="0"/>
              <a:t>The drawing symbolizes the concept of prehension. The cell wall “feels” (prehends) both what it wants to absorb </a:t>
            </a:r>
            <a:r>
              <a:rPr lang="en-US" i="1" dirty="0"/>
              <a:t>and</a:t>
            </a:r>
            <a:r>
              <a:rPr lang="en-US" dirty="0"/>
              <a:t> what it wants to reject. Pos</a:t>
            </a:r>
            <a:r>
              <a:rPr kumimoji="0" lang="en-US" altLang="en-US" b="0" i="0" u="none" strike="noStrike" kern="1200" cap="none" spc="0" normalizeH="0" baseline="0" noProof="0" dirty="0" err="1">
                <a:ln>
                  <a:noFill/>
                </a:ln>
                <a:solidFill>
                  <a:prstClr val="black"/>
                </a:solidFill>
                <a:effectLst/>
                <a:uLnTx/>
                <a:uFillTx/>
                <a:latin typeface="Calibri"/>
                <a:ea typeface="+mn-ea"/>
                <a:cs typeface="+mn-cs"/>
              </a:rPr>
              <a:t>itive</a:t>
            </a:r>
            <a:r>
              <a:rPr kumimoji="0" lang="en-US" altLang="en-US" b="0" i="0" u="none" strike="noStrike" kern="1200" cap="none" spc="0" normalizeH="0" baseline="0" noProof="0" dirty="0">
                <a:ln>
                  <a:noFill/>
                </a:ln>
                <a:solidFill>
                  <a:prstClr val="black"/>
                </a:solidFill>
                <a:effectLst/>
                <a:uLnTx/>
                <a:uFillTx/>
                <a:latin typeface="Calibri"/>
                <a:ea typeface="+mn-ea"/>
                <a:cs typeface="+mn-cs"/>
              </a:rPr>
              <a:t> prehension is symbolized by the open ion channel that allows for the flow of external ions into the interior of the cell through the cell wall. Another example of positive prehension would be the eating and metabolization of food.</a:t>
            </a:r>
          </a:p>
          <a:p>
            <a:pPr marL="0" marR="0" eaLnBrk="0" fontAlgn="base" hangingPunct="0">
              <a:spcBef>
                <a:spcPts val="0"/>
              </a:spcBef>
              <a:spcAft>
                <a:spcPts val="0"/>
              </a:spcAft>
            </a:pPr>
            <a:r>
              <a:rPr lang="en-US" sz="1200" kern="1200" dirty="0">
                <a:solidFill>
                  <a:srgbClr val="000000"/>
                </a:solidFill>
                <a:effectLst/>
                <a:latin typeface="Calibri" panose="020F0502020204030204" pitchFamily="34" charset="0"/>
                <a:ea typeface="+mn-ea"/>
                <a:cs typeface="+mn-cs"/>
              </a:rPr>
              <a:t>Negative prehension is the decision to exclude an external entity. For example, if a food is first smelled (felt), or even ingested, and found to be spoiled, it is not eaten or digested, that is, it is negatively prehended, rejected, or ejected! Entities with healthy “cell walls” allow passage to only those entities that are "in tune" with their nature or purposes. They do not allow the passage of entities that are harmful to these purposes. Therefore, weak "cell walls," barriers, shields, or boundaries jeopardize the true nature, purposes, and lives of entities at all ontological levels whether individual or collective.</a:t>
            </a:r>
            <a:endParaRPr lang="es-BO" sz="1200" kern="1200" dirty="0">
              <a:solidFill>
                <a:srgbClr val="000000"/>
              </a:solidFill>
              <a:effectLst/>
              <a:latin typeface="Calibri" panose="020F0502020204030204" pitchFamily="34" charset="0"/>
              <a:ea typeface="+mn-ea"/>
              <a:cs typeface="+mn-cs"/>
            </a:endParaRPr>
          </a:p>
          <a:p>
            <a:pPr marL="0" marR="0" eaLnBrk="0" fontAlgn="base" hangingPunct="0">
              <a:spcBef>
                <a:spcPts val="0"/>
              </a:spcBef>
              <a:spcAft>
                <a:spcPts val="0"/>
              </a:spcAft>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*https://en.m.wikipedia.org/wiki/File:Open_and_closed_conformations_of_ion_channels.png</a:t>
            </a:r>
            <a:endParaRPr lang="es-BO"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84</a:t>
            </a:fld>
            <a:endParaRPr lang="en-US" altLang="en-US"/>
          </a:p>
        </p:txBody>
      </p:sp>
    </p:spTree>
    <p:extLst>
      <p:ext uri="{BB962C8B-B14F-4D97-AF65-F5344CB8AC3E}">
        <p14:creationId xmlns:p14="http://schemas.microsoft.com/office/powerpoint/2010/main" val="13876434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mn-cs"/>
              </a:rPr>
              <a:t>This photo illustrates the cellular nature of organisms at a higher ontological level, that of a human community.</a:t>
            </a:r>
          </a:p>
          <a:p>
            <a:r>
              <a:rPr kumimoji="0" lang="en-US" sz="1200" b="0" i="0" u="none" strike="noStrike" kern="1200" cap="none" spc="0" normalizeH="0" baseline="0" noProof="0" dirty="0" err="1">
                <a:ln>
                  <a:noFill/>
                </a:ln>
                <a:solidFill>
                  <a:prstClr val="black"/>
                </a:solidFill>
                <a:effectLst/>
                <a:uLnTx/>
                <a:uFillTx/>
                <a:latin typeface="+mn-lt"/>
                <a:ea typeface="+mn-ea"/>
                <a:cs typeface="+mn-cs"/>
              </a:rPr>
              <a:t>Monteriggioni</a:t>
            </a:r>
            <a:r>
              <a:rPr kumimoji="0" lang="en-US" sz="1200" b="0" i="0" u="none" strike="noStrike" kern="1200" cap="none" spc="0" normalizeH="0" baseline="0" noProof="0" dirty="0">
                <a:ln>
                  <a:noFill/>
                </a:ln>
                <a:solidFill>
                  <a:prstClr val="black"/>
                </a:solidFill>
                <a:effectLst/>
                <a:uLnTx/>
                <a:uFillTx/>
                <a:latin typeface="+mn-lt"/>
                <a:ea typeface="+mn-ea"/>
                <a:cs typeface="+mn-cs"/>
              </a:rPr>
              <a:t> is a medieval walled town in Tuscany, Italy, situated on a natural hill, built by the Sienese </a:t>
            </a:r>
            <a:r>
              <a:rPr lang="en-US" dirty="0">
                <a:solidFill>
                  <a:prstClr val="black"/>
                </a:solidFill>
              </a:rPr>
              <a:t>between </a:t>
            </a:r>
            <a:r>
              <a:rPr kumimoji="0" lang="en-US" sz="1200" b="0" i="0" u="none" strike="noStrike" kern="1200" cap="none" spc="0" normalizeH="0" baseline="0" noProof="0" dirty="0">
                <a:ln>
                  <a:noFill/>
                </a:ln>
                <a:solidFill>
                  <a:prstClr val="black"/>
                </a:solidFill>
                <a:effectLst/>
                <a:uLnTx/>
                <a:uFillTx/>
                <a:latin typeface="+mn-lt"/>
                <a:ea typeface="+mn-ea"/>
                <a:cs typeface="+mn-cs"/>
              </a:rPr>
              <a:t>1214 and 1219 as a front line in their wars against Florence. The castle walls, with their watchtowers, offer views of the surrounding Chianti region. The old town is accessed through the Porta Franca gate.</a:t>
            </a:r>
          </a:p>
          <a:p>
            <a:r>
              <a:rPr lang="en-US" dirty="0">
                <a:solidFill>
                  <a:prstClr val="black"/>
                </a:solidFill>
              </a:rPr>
              <a:t>Like other organisms, </a:t>
            </a:r>
            <a:r>
              <a:rPr lang="en-US" dirty="0" err="1">
                <a:solidFill>
                  <a:prstClr val="black"/>
                </a:solidFill>
              </a:rPr>
              <a:t>Monteriggioni</a:t>
            </a:r>
            <a:r>
              <a:rPr lang="en-US" dirty="0">
                <a:solidFill>
                  <a:prstClr val="black"/>
                </a:solidFill>
              </a:rPr>
              <a:t> contains potentials to be actualized, e.g., its ability to defend the capital of the kingdom from its strategic location and the talents of its citizens, interacts with its environment in order to attain these ends, positively prehends what its needs, and negatively prehends unwanted entities.</a:t>
            </a:r>
            <a:endParaRPr lang="es-BO"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E28588-569B-44D8-88D0-EC4044DE5F0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08439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err="1"/>
              <a:t>On</a:t>
            </a:r>
            <a:r>
              <a:rPr lang="es-BO" dirty="0"/>
              <a:t> </a:t>
            </a:r>
            <a:r>
              <a:rPr lang="es-BO" dirty="0" err="1"/>
              <a:t>another</a:t>
            </a:r>
            <a:r>
              <a:rPr lang="es-BO" dirty="0"/>
              <a:t> </a:t>
            </a:r>
            <a:r>
              <a:rPr lang="es-BO" dirty="0" err="1"/>
              <a:t>scale</a:t>
            </a:r>
            <a:r>
              <a:rPr lang="es-BO" dirty="0"/>
              <a:t>, </a:t>
            </a:r>
            <a:r>
              <a:rPr lang="es-BO" dirty="0" err="1"/>
              <a:t>great</a:t>
            </a:r>
            <a:r>
              <a:rPr lang="es-BO" dirty="0"/>
              <a:t> </a:t>
            </a:r>
            <a:r>
              <a:rPr lang="es-BO" dirty="0" err="1"/>
              <a:t>walls</a:t>
            </a:r>
            <a:r>
              <a:rPr lang="es-BO" dirty="0"/>
              <a:t> </a:t>
            </a:r>
            <a:r>
              <a:rPr lang="es-BO" dirty="0" err="1"/>
              <a:t>act</a:t>
            </a:r>
            <a:r>
              <a:rPr lang="es-BO" dirty="0"/>
              <a:t> as </a:t>
            </a:r>
            <a:r>
              <a:rPr lang="es-BO" dirty="0" err="1"/>
              <a:t>cell</a:t>
            </a:r>
            <a:r>
              <a:rPr lang="es-BO" dirty="0"/>
              <a:t> </a:t>
            </a:r>
            <a:r>
              <a:rPr lang="es-BO" dirty="0" err="1"/>
              <a:t>walls</a:t>
            </a:r>
            <a:r>
              <a:rPr lang="es-BO" dirty="0"/>
              <a:t> </a:t>
            </a:r>
            <a:r>
              <a:rPr lang="es-BO" dirty="0" err="1"/>
              <a:t>for</a:t>
            </a:r>
            <a:r>
              <a:rPr lang="es-BO" dirty="0"/>
              <a:t> prehension: </a:t>
            </a:r>
            <a:r>
              <a:rPr lang="es-BO" dirty="0" err="1"/>
              <a:t>The</a:t>
            </a:r>
            <a:r>
              <a:rPr lang="es-BO" dirty="0"/>
              <a:t> Great Wall </a:t>
            </a:r>
            <a:r>
              <a:rPr lang="es-BO" dirty="0" err="1"/>
              <a:t>of</a:t>
            </a:r>
            <a:r>
              <a:rPr lang="es-BO" dirty="0"/>
              <a:t> China, </a:t>
            </a:r>
            <a:r>
              <a:rPr lang="es-BO" dirty="0" err="1"/>
              <a:t>Hadrian’s</a:t>
            </a:r>
            <a:r>
              <a:rPr lang="es-BO" dirty="0"/>
              <a:t> Wall </a:t>
            </a:r>
            <a:r>
              <a:rPr lang="es-BO" dirty="0" err="1"/>
              <a:t>dividing</a:t>
            </a:r>
            <a:r>
              <a:rPr lang="es-BO" dirty="0"/>
              <a:t> Romanan </a:t>
            </a:r>
            <a:r>
              <a:rPr lang="es-BO" dirty="0" err="1"/>
              <a:t>Britain</a:t>
            </a:r>
            <a:r>
              <a:rPr lang="es-BO" dirty="0"/>
              <a:t> </a:t>
            </a:r>
            <a:r>
              <a:rPr lang="es-BO" dirty="0" err="1"/>
              <a:t>from</a:t>
            </a:r>
            <a:r>
              <a:rPr lang="es-BO" dirty="0"/>
              <a:t> </a:t>
            </a:r>
            <a:r>
              <a:rPr lang="es-BO" dirty="0" err="1"/>
              <a:t>what</a:t>
            </a:r>
            <a:r>
              <a:rPr lang="es-BO" dirty="0"/>
              <a:t> </a:t>
            </a:r>
            <a:r>
              <a:rPr lang="es-BO" dirty="0" err="1"/>
              <a:t>is</a:t>
            </a:r>
            <a:r>
              <a:rPr lang="es-BO" dirty="0"/>
              <a:t> </a:t>
            </a:r>
            <a:r>
              <a:rPr lang="es-BO" dirty="0" err="1"/>
              <a:t>today</a:t>
            </a:r>
            <a:r>
              <a:rPr lang="es-BO" dirty="0"/>
              <a:t> Scotland, </a:t>
            </a:r>
            <a:r>
              <a:rPr lang="es-BO" dirty="0" err="1"/>
              <a:t>The</a:t>
            </a:r>
            <a:r>
              <a:rPr lang="es-BO" dirty="0"/>
              <a:t> </a:t>
            </a:r>
            <a:r>
              <a:rPr lang="es-BO" dirty="0" err="1"/>
              <a:t>Berlin</a:t>
            </a:r>
            <a:r>
              <a:rPr lang="es-BO" dirty="0"/>
              <a:t> Wall, </a:t>
            </a:r>
            <a:r>
              <a:rPr lang="es-BO" dirty="0" err="1"/>
              <a:t>the</a:t>
            </a:r>
            <a:r>
              <a:rPr lang="es-BO" dirty="0"/>
              <a:t> </a:t>
            </a:r>
            <a:r>
              <a:rPr lang="es-BO" dirty="0" err="1"/>
              <a:t>wall</a:t>
            </a:r>
            <a:r>
              <a:rPr lang="es-BO" dirty="0"/>
              <a:t> </a:t>
            </a:r>
            <a:r>
              <a:rPr lang="es-BO" dirty="0" err="1"/>
              <a:t>dividing</a:t>
            </a:r>
            <a:r>
              <a:rPr lang="es-BO" dirty="0"/>
              <a:t> Israel </a:t>
            </a:r>
            <a:r>
              <a:rPr lang="es-BO" dirty="0" err="1"/>
              <a:t>from</a:t>
            </a:r>
            <a:r>
              <a:rPr lang="es-BO" dirty="0"/>
              <a:t> </a:t>
            </a:r>
            <a:r>
              <a:rPr lang="es-BO" dirty="0" err="1"/>
              <a:t>Palestinian</a:t>
            </a:r>
            <a:r>
              <a:rPr lang="es-BO" dirty="0"/>
              <a:t> </a:t>
            </a:r>
            <a:r>
              <a:rPr lang="es-BO" dirty="0" err="1"/>
              <a:t>Authority</a:t>
            </a:r>
            <a:r>
              <a:rPr lang="es-BO" dirty="0"/>
              <a:t>, and </a:t>
            </a:r>
            <a:r>
              <a:rPr lang="es-BO" dirty="0" err="1"/>
              <a:t>the</a:t>
            </a:r>
            <a:r>
              <a:rPr lang="es-BO" dirty="0"/>
              <a:t> </a:t>
            </a:r>
            <a:r>
              <a:rPr lang="es-BO" dirty="0" err="1"/>
              <a:t>wall</a:t>
            </a:r>
            <a:r>
              <a:rPr lang="es-BO" dirty="0"/>
              <a:t> </a:t>
            </a:r>
            <a:r>
              <a:rPr lang="es-BO" dirty="0" err="1"/>
              <a:t>dividing</a:t>
            </a:r>
            <a:r>
              <a:rPr lang="es-BO" dirty="0"/>
              <a:t> </a:t>
            </a:r>
            <a:r>
              <a:rPr lang="es-BO" dirty="0" err="1"/>
              <a:t>Mexico</a:t>
            </a:r>
            <a:r>
              <a:rPr lang="es-BO" dirty="0"/>
              <a:t> and </a:t>
            </a:r>
            <a:r>
              <a:rPr lang="es-BO" dirty="0" err="1"/>
              <a:t>the</a:t>
            </a:r>
            <a:r>
              <a:rPr lang="es-BO" dirty="0"/>
              <a:t> U.S.</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86</a:t>
            </a:fld>
            <a:endParaRPr lang="en-US" altLang="en-US"/>
          </a:p>
        </p:txBody>
      </p:sp>
    </p:spTree>
    <p:extLst>
      <p:ext uri="{BB962C8B-B14F-4D97-AF65-F5344CB8AC3E}">
        <p14:creationId xmlns:p14="http://schemas.microsoft.com/office/powerpoint/2010/main" val="28681886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1 Marcador de imagen de diapositiva">
            <a:extLst>
              <a:ext uri="{FF2B5EF4-FFF2-40B4-BE49-F238E27FC236}">
                <a16:creationId xmlns:a16="http://schemas.microsoft.com/office/drawing/2014/main" id="{16017613-27EC-DBB6-DC81-D8621F18500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a:extLst>
              <a:ext uri="{FF2B5EF4-FFF2-40B4-BE49-F238E27FC236}">
                <a16:creationId xmlns:a16="http://schemas.microsoft.com/office/drawing/2014/main" id="{8EEB43D2-007F-EBA4-953C-DA618C7F4A28}"/>
              </a:ext>
            </a:extLst>
          </p:cNvPr>
          <p:cNvSpPr>
            <a:spLocks noGrp="1"/>
          </p:cNvSpPr>
          <p:nvPr>
            <p:ph type="body" idx="1"/>
          </p:nvPr>
        </p:nvSpPr>
        <p:spPr bwMode="auto"/>
        <p:txBody>
          <a:bodyPr wrap="square" numCol="1" anchor="t" anchorCtr="0" compatLnSpc="1">
            <a:prstTxWarp prst="textNoShape">
              <a:avLst/>
            </a:prstTxWarp>
            <a:normAutofit fontScale="55000" lnSpcReduction="20000"/>
          </a:bodyPr>
          <a:lstStyle/>
          <a:p>
            <a:pPr>
              <a:defRPr/>
            </a:pPr>
            <a:r>
              <a:rPr lang="es-CO" sz="2000" dirty="0"/>
              <a:t>As </a:t>
            </a:r>
            <a:r>
              <a:rPr lang="es-CO" sz="2000" dirty="0" err="1"/>
              <a:t>an</a:t>
            </a:r>
            <a:r>
              <a:rPr lang="es-CO" sz="2000" dirty="0"/>
              <a:t> </a:t>
            </a:r>
            <a:r>
              <a:rPr lang="es-CO" sz="2000" dirty="0" err="1"/>
              <a:t>overly</a:t>
            </a:r>
            <a:r>
              <a:rPr lang="es-CO" sz="2000" dirty="0"/>
              <a:t> </a:t>
            </a:r>
            <a:r>
              <a:rPr lang="es-CO" sz="2000" dirty="0" err="1"/>
              <a:t>broad</a:t>
            </a:r>
            <a:r>
              <a:rPr lang="es-CO" sz="2000" dirty="0"/>
              <a:t> </a:t>
            </a:r>
            <a:r>
              <a:rPr lang="es-CO" sz="2000" dirty="0" err="1"/>
              <a:t>generalization</a:t>
            </a:r>
            <a:r>
              <a:rPr lang="es-CO" sz="2000" dirty="0"/>
              <a:t>, </a:t>
            </a:r>
            <a:r>
              <a:rPr lang="es-CO" sz="2000" dirty="0" err="1"/>
              <a:t>one</a:t>
            </a:r>
            <a:r>
              <a:rPr lang="es-CO" sz="2000" dirty="0"/>
              <a:t> can </a:t>
            </a:r>
            <a:r>
              <a:rPr lang="es-CO" sz="2000" dirty="0" err="1"/>
              <a:t>see</a:t>
            </a:r>
            <a:r>
              <a:rPr lang="es-CO" sz="2000" dirty="0"/>
              <a:t> in </a:t>
            </a:r>
            <a:r>
              <a:rPr lang="es-CO" sz="2000" dirty="0" err="1"/>
              <a:t>society</a:t>
            </a:r>
            <a:r>
              <a:rPr lang="es-CO" sz="2000" dirty="0"/>
              <a:t> </a:t>
            </a:r>
            <a:r>
              <a:rPr lang="es-CO" sz="2000" dirty="0" err="1"/>
              <a:t>that</a:t>
            </a:r>
            <a:r>
              <a:rPr lang="es-CO" sz="2000" dirty="0"/>
              <a:t> </a:t>
            </a:r>
            <a:r>
              <a:rPr lang="es-CO" sz="2000" dirty="0" err="1"/>
              <a:t>frustrated</a:t>
            </a:r>
            <a:r>
              <a:rPr lang="es-CO" sz="2000" dirty="0"/>
              <a:t> </a:t>
            </a:r>
            <a:r>
              <a:rPr lang="es-CO" sz="2000" dirty="0" err="1"/>
              <a:t>extroverts</a:t>
            </a:r>
            <a:r>
              <a:rPr lang="es-CO" sz="2000" dirty="0"/>
              <a:t> </a:t>
            </a:r>
            <a:r>
              <a:rPr lang="es-CO" sz="2000" dirty="0" err="1"/>
              <a:t>act</a:t>
            </a:r>
            <a:r>
              <a:rPr lang="es-CO" sz="2000" dirty="0"/>
              <a:t> </a:t>
            </a:r>
            <a:r>
              <a:rPr lang="es-CO" sz="2000" dirty="0" err="1"/>
              <a:t>out</a:t>
            </a:r>
            <a:r>
              <a:rPr lang="es-CO" sz="2000" dirty="0"/>
              <a:t> and use </a:t>
            </a:r>
            <a:r>
              <a:rPr lang="es-CO" sz="2000" dirty="0" err="1"/>
              <a:t>violence</a:t>
            </a:r>
            <a:r>
              <a:rPr lang="es-CO" sz="2000" dirty="0"/>
              <a:t> </a:t>
            </a:r>
            <a:r>
              <a:rPr lang="es-CO" sz="2000" dirty="0" err="1"/>
              <a:t>to</a:t>
            </a:r>
            <a:r>
              <a:rPr lang="es-CO" sz="2000" dirty="0"/>
              <a:t> </a:t>
            </a:r>
            <a:r>
              <a:rPr lang="es-CO" sz="2000" dirty="0" err="1"/>
              <a:t>achieve</a:t>
            </a:r>
            <a:r>
              <a:rPr lang="es-CO" sz="2000" dirty="0"/>
              <a:t> </a:t>
            </a:r>
            <a:r>
              <a:rPr lang="es-CO" sz="2000" dirty="0" err="1"/>
              <a:t>their</a:t>
            </a:r>
            <a:r>
              <a:rPr lang="es-CO" sz="2000" dirty="0"/>
              <a:t> </a:t>
            </a:r>
            <a:r>
              <a:rPr lang="es-CO" sz="2000" dirty="0" err="1"/>
              <a:t>ends</a:t>
            </a:r>
            <a:r>
              <a:rPr lang="es-CO" sz="2000" dirty="0"/>
              <a:t> and </a:t>
            </a:r>
            <a:r>
              <a:rPr lang="es-CO" sz="2000" dirty="0" err="1"/>
              <a:t>end</a:t>
            </a:r>
            <a:r>
              <a:rPr lang="es-CO" sz="2000" dirty="0"/>
              <a:t> up in </a:t>
            </a:r>
            <a:r>
              <a:rPr lang="es-CO" sz="2000" dirty="0" err="1"/>
              <a:t>prison</a:t>
            </a:r>
            <a:r>
              <a:rPr lang="es-CO" sz="2000" dirty="0"/>
              <a:t>. </a:t>
            </a:r>
            <a:r>
              <a:rPr lang="es-CO" sz="2000" dirty="0" err="1"/>
              <a:t>Frustrated</a:t>
            </a:r>
            <a:r>
              <a:rPr lang="es-CO" sz="2000" dirty="0"/>
              <a:t> </a:t>
            </a:r>
            <a:r>
              <a:rPr lang="es-CO" sz="2000" dirty="0" err="1"/>
              <a:t>introverts</a:t>
            </a:r>
            <a:r>
              <a:rPr lang="es-CO" sz="2000" dirty="0"/>
              <a:t> </a:t>
            </a:r>
            <a:r>
              <a:rPr lang="es-CO" sz="2000" dirty="0" err="1"/>
              <a:t>withdraw</a:t>
            </a:r>
            <a:r>
              <a:rPr lang="es-CO" sz="2000" dirty="0"/>
              <a:t>, </a:t>
            </a:r>
            <a:r>
              <a:rPr lang="es-CO" sz="2000" dirty="0" err="1"/>
              <a:t>become</a:t>
            </a:r>
            <a:r>
              <a:rPr lang="es-CO" sz="2000" dirty="0"/>
              <a:t> </a:t>
            </a:r>
            <a:r>
              <a:rPr lang="es-CO" sz="2000" dirty="0" err="1"/>
              <a:t>depressed</a:t>
            </a:r>
            <a:r>
              <a:rPr lang="es-CO" sz="2000" dirty="0"/>
              <a:t>, use </a:t>
            </a:r>
            <a:r>
              <a:rPr lang="es-CO" sz="2000" dirty="0" err="1"/>
              <a:t>drugs</a:t>
            </a:r>
            <a:r>
              <a:rPr lang="es-CO" sz="2000" dirty="0"/>
              <a:t> </a:t>
            </a:r>
            <a:r>
              <a:rPr lang="es-CO" sz="2000" dirty="0" err="1"/>
              <a:t>to</a:t>
            </a:r>
            <a:r>
              <a:rPr lang="es-CO" sz="2000" dirty="0"/>
              <a:t> deal </a:t>
            </a:r>
            <a:r>
              <a:rPr lang="es-CO" sz="2000" dirty="0" err="1"/>
              <a:t>with</a:t>
            </a:r>
            <a:r>
              <a:rPr lang="es-CO" sz="2000" dirty="0"/>
              <a:t> </a:t>
            </a:r>
            <a:r>
              <a:rPr lang="es-CO" sz="2000" dirty="0" err="1"/>
              <a:t>problems</a:t>
            </a:r>
            <a:r>
              <a:rPr lang="es-CO" sz="2000" dirty="0"/>
              <a:t>, and/</a:t>
            </a:r>
            <a:r>
              <a:rPr lang="es-CO" sz="2000" dirty="0" err="1"/>
              <a:t>or</a:t>
            </a:r>
            <a:r>
              <a:rPr lang="es-CO" sz="2000" dirty="0"/>
              <a:t> </a:t>
            </a:r>
            <a:r>
              <a:rPr lang="es-CO" sz="2000" dirty="0" err="1"/>
              <a:t>become</a:t>
            </a:r>
            <a:r>
              <a:rPr lang="es-CO" sz="2000" dirty="0"/>
              <a:t> </a:t>
            </a:r>
            <a:r>
              <a:rPr lang="es-CO" sz="2000" dirty="0" err="1"/>
              <a:t>mentally</a:t>
            </a:r>
            <a:r>
              <a:rPr lang="es-CO" sz="2000" dirty="0"/>
              <a:t> </a:t>
            </a:r>
            <a:r>
              <a:rPr lang="es-CO" sz="2000" dirty="0" err="1"/>
              <a:t>ill</a:t>
            </a:r>
            <a:r>
              <a:rPr lang="es-CO" sz="2000" dirty="0"/>
              <a:t>. </a:t>
            </a:r>
            <a:r>
              <a:rPr lang="es-CO" sz="2000" dirty="0" err="1"/>
              <a:t>They</a:t>
            </a:r>
            <a:r>
              <a:rPr lang="es-CO" sz="2000" dirty="0"/>
              <a:t> can </a:t>
            </a:r>
            <a:r>
              <a:rPr lang="es-CO" sz="2000" dirty="0" err="1"/>
              <a:t>end</a:t>
            </a:r>
            <a:r>
              <a:rPr lang="es-CO" sz="2000" dirty="0"/>
              <a:t> up in mental </a:t>
            </a:r>
            <a:r>
              <a:rPr lang="es-CO" sz="2000" dirty="0" err="1"/>
              <a:t>institutions</a:t>
            </a:r>
            <a:r>
              <a:rPr lang="es-CO" sz="2000" dirty="0"/>
              <a:t>, </a:t>
            </a:r>
            <a:r>
              <a:rPr lang="es-CO" sz="2000" dirty="0" err="1"/>
              <a:t>become</a:t>
            </a:r>
            <a:r>
              <a:rPr lang="es-CO" sz="2000" dirty="0"/>
              <a:t> homeless, </a:t>
            </a:r>
            <a:r>
              <a:rPr lang="es-CO" sz="2000" dirty="0" err="1"/>
              <a:t>or</a:t>
            </a:r>
            <a:r>
              <a:rPr lang="es-CO" sz="2000" dirty="0"/>
              <a:t>, </a:t>
            </a:r>
            <a:r>
              <a:rPr lang="es-CO" sz="2000" dirty="0" err="1"/>
              <a:t>even</a:t>
            </a:r>
            <a:r>
              <a:rPr lang="es-CO" sz="2000" dirty="0"/>
              <a:t> </a:t>
            </a:r>
            <a:r>
              <a:rPr lang="es-CO" sz="2000" dirty="0" err="1"/>
              <a:t>worse</a:t>
            </a:r>
            <a:r>
              <a:rPr lang="es-CO" sz="2000" dirty="0"/>
              <a:t>, </a:t>
            </a:r>
            <a:r>
              <a:rPr lang="es-CO" sz="2000" dirty="0" err="1"/>
              <a:t>commit</a:t>
            </a:r>
            <a:r>
              <a:rPr lang="es-CO" sz="2000" dirty="0"/>
              <a:t> suicide.</a:t>
            </a:r>
          </a:p>
          <a:p>
            <a:pPr>
              <a:defRPr/>
            </a:pPr>
            <a:r>
              <a:rPr lang="es-CO" sz="2000" dirty="0" err="1"/>
              <a:t>The</a:t>
            </a:r>
            <a:r>
              <a:rPr lang="es-CO" sz="2000" dirty="0"/>
              <a:t> </a:t>
            </a:r>
            <a:r>
              <a:rPr lang="es-CO" sz="2000" dirty="0" err="1"/>
              <a:t>amount</a:t>
            </a:r>
            <a:r>
              <a:rPr lang="es-CO" sz="2000" dirty="0"/>
              <a:t> </a:t>
            </a:r>
            <a:r>
              <a:rPr lang="es-CO" sz="2000" dirty="0" err="1"/>
              <a:t>of</a:t>
            </a:r>
            <a:r>
              <a:rPr lang="es-CO" sz="2000" dirty="0"/>
              <a:t> </a:t>
            </a:r>
            <a:r>
              <a:rPr lang="es-CO" sz="2000" dirty="0" err="1"/>
              <a:t>money</a:t>
            </a:r>
            <a:r>
              <a:rPr lang="es-CO" sz="2000" dirty="0"/>
              <a:t> </a:t>
            </a:r>
            <a:r>
              <a:rPr lang="es-CO" sz="2000" dirty="0" err="1"/>
              <a:t>spent</a:t>
            </a:r>
            <a:r>
              <a:rPr lang="es-CO" sz="2000" dirty="0"/>
              <a:t> </a:t>
            </a:r>
            <a:r>
              <a:rPr lang="es-CO" sz="2000" dirty="0" err="1"/>
              <a:t>by</a:t>
            </a:r>
            <a:r>
              <a:rPr lang="es-CO" sz="2000" dirty="0"/>
              <a:t> </a:t>
            </a:r>
            <a:r>
              <a:rPr lang="es-CO" sz="2000" dirty="0" err="1"/>
              <a:t>society</a:t>
            </a:r>
            <a:r>
              <a:rPr lang="es-CO" sz="2000" dirty="0"/>
              <a:t> </a:t>
            </a:r>
            <a:r>
              <a:rPr lang="es-CO" sz="2000" dirty="0" err="1"/>
              <a:t>on</a:t>
            </a:r>
            <a:r>
              <a:rPr lang="es-CO" sz="2000" dirty="0"/>
              <a:t> </a:t>
            </a:r>
            <a:r>
              <a:rPr lang="es-CO" sz="2000" dirty="0" err="1"/>
              <a:t>prisons</a:t>
            </a:r>
            <a:r>
              <a:rPr lang="es-CO" sz="2000" dirty="0"/>
              <a:t> and mental </a:t>
            </a:r>
            <a:r>
              <a:rPr lang="es-CO" sz="2000" dirty="0" err="1"/>
              <a:t>health</a:t>
            </a:r>
            <a:r>
              <a:rPr lang="es-CO" sz="2000" dirty="0"/>
              <a:t> </a:t>
            </a:r>
            <a:r>
              <a:rPr lang="es-CO" sz="2000" dirty="0" err="1"/>
              <a:t>is</a:t>
            </a:r>
            <a:r>
              <a:rPr lang="es-CO" sz="2000" dirty="0"/>
              <a:t> extreme. </a:t>
            </a:r>
            <a:r>
              <a:rPr lang="es-CO" sz="2000" dirty="0" err="1"/>
              <a:t>This</a:t>
            </a:r>
            <a:r>
              <a:rPr lang="es-CO" sz="2000" dirty="0"/>
              <a:t> </a:t>
            </a:r>
            <a:r>
              <a:rPr lang="es-CO" sz="2000" dirty="0" err="1"/>
              <a:t>approach</a:t>
            </a:r>
            <a:r>
              <a:rPr lang="es-CO" sz="2000" dirty="0"/>
              <a:t> </a:t>
            </a:r>
            <a:r>
              <a:rPr lang="es-CO" sz="2000" dirty="0" err="1"/>
              <a:t>to</a:t>
            </a:r>
            <a:r>
              <a:rPr lang="es-CO" sz="2000" dirty="0"/>
              <a:t> human </a:t>
            </a:r>
            <a:r>
              <a:rPr lang="es-CO" sz="2000" dirty="0" err="1"/>
              <a:t>development</a:t>
            </a:r>
            <a:r>
              <a:rPr lang="es-CO" sz="2000" dirty="0"/>
              <a:t>, </a:t>
            </a:r>
            <a:r>
              <a:rPr lang="es-CO" sz="2000" dirty="0" err="1"/>
              <a:t>without</a:t>
            </a:r>
            <a:r>
              <a:rPr lang="es-CO" sz="2000" dirty="0"/>
              <a:t> </a:t>
            </a:r>
            <a:r>
              <a:rPr lang="es-CO" sz="2000" dirty="0" err="1"/>
              <a:t>eliminating</a:t>
            </a:r>
            <a:r>
              <a:rPr lang="es-CO" sz="2000" dirty="0"/>
              <a:t> </a:t>
            </a:r>
            <a:r>
              <a:rPr lang="es-CO" sz="2000" dirty="0" err="1"/>
              <a:t>any</a:t>
            </a:r>
            <a:r>
              <a:rPr lang="es-CO" sz="2000" dirty="0"/>
              <a:t> </a:t>
            </a:r>
            <a:r>
              <a:rPr lang="es-CO" sz="2000" dirty="0" err="1"/>
              <a:t>necessary</a:t>
            </a:r>
            <a:r>
              <a:rPr lang="es-CO" sz="2000" dirty="0"/>
              <a:t> judicial </a:t>
            </a:r>
            <a:r>
              <a:rPr lang="es-CO" sz="2000" dirty="0" err="1"/>
              <a:t>punishments</a:t>
            </a:r>
            <a:r>
              <a:rPr lang="es-CO" sz="2000" dirty="0"/>
              <a:t> </a:t>
            </a:r>
            <a:r>
              <a:rPr lang="es-CO" sz="2000" dirty="0" err="1"/>
              <a:t>for</a:t>
            </a:r>
            <a:r>
              <a:rPr lang="es-CO" sz="2000" dirty="0"/>
              <a:t> </a:t>
            </a:r>
            <a:r>
              <a:rPr lang="es-CO" sz="2000" dirty="0" err="1"/>
              <a:t>breaking</a:t>
            </a:r>
            <a:r>
              <a:rPr lang="es-CO" sz="2000" dirty="0"/>
              <a:t> </a:t>
            </a:r>
            <a:r>
              <a:rPr lang="es-CO" sz="2000" dirty="0" err="1"/>
              <a:t>laws</a:t>
            </a:r>
            <a:r>
              <a:rPr lang="es-CO" sz="2000" dirty="0"/>
              <a:t>, </a:t>
            </a:r>
            <a:r>
              <a:rPr lang="es-CO" sz="2000" dirty="0" err="1"/>
              <a:t>would</a:t>
            </a:r>
            <a:r>
              <a:rPr lang="es-CO" sz="2000" dirty="0"/>
              <a:t> </a:t>
            </a:r>
            <a:r>
              <a:rPr lang="es-CO" sz="2000" dirty="0" err="1"/>
              <a:t>indicate</a:t>
            </a:r>
            <a:r>
              <a:rPr lang="es-CO" sz="2000" dirty="0"/>
              <a:t> </a:t>
            </a:r>
            <a:r>
              <a:rPr lang="es-CO" sz="2000" dirty="0" err="1"/>
              <a:t>that</a:t>
            </a:r>
            <a:r>
              <a:rPr lang="es-CO" sz="2000" dirty="0"/>
              <a:t> </a:t>
            </a:r>
            <a:r>
              <a:rPr lang="es-CO" sz="2000" dirty="0" err="1"/>
              <a:t>funds</a:t>
            </a:r>
            <a:r>
              <a:rPr lang="es-CO" sz="2000" dirty="0"/>
              <a:t> </a:t>
            </a:r>
            <a:r>
              <a:rPr lang="es-CO" sz="2000" dirty="0" err="1"/>
              <a:t>would</a:t>
            </a:r>
            <a:r>
              <a:rPr lang="es-CO" sz="2000" dirty="0"/>
              <a:t> be </a:t>
            </a:r>
            <a:r>
              <a:rPr lang="es-CO" sz="2000" dirty="0" err="1"/>
              <a:t>better</a:t>
            </a:r>
            <a:r>
              <a:rPr lang="es-CO" sz="2000" dirty="0"/>
              <a:t> </a:t>
            </a:r>
            <a:r>
              <a:rPr lang="es-CO" sz="2000" dirty="0" err="1"/>
              <a:t>spent</a:t>
            </a:r>
            <a:r>
              <a:rPr lang="es-CO" sz="2000" dirty="0"/>
              <a:t> in </a:t>
            </a:r>
            <a:r>
              <a:rPr lang="es-CO" sz="2000" dirty="0" err="1"/>
              <a:t>enabling</a:t>
            </a:r>
            <a:r>
              <a:rPr lang="es-CO" sz="2000" dirty="0"/>
              <a:t> </a:t>
            </a:r>
            <a:r>
              <a:rPr lang="es-CO" sz="2000" dirty="0" err="1"/>
              <a:t>these</a:t>
            </a:r>
            <a:r>
              <a:rPr lang="es-CO" sz="2000" dirty="0"/>
              <a:t> </a:t>
            </a:r>
            <a:r>
              <a:rPr lang="es-CO" sz="2000" dirty="0" err="1"/>
              <a:t>people</a:t>
            </a:r>
            <a:r>
              <a:rPr lang="es-CO" sz="2000" dirty="0"/>
              <a:t> </a:t>
            </a:r>
            <a:r>
              <a:rPr lang="es-CO" sz="2000" dirty="0" err="1"/>
              <a:t>to</a:t>
            </a:r>
            <a:r>
              <a:rPr lang="es-CO" sz="2000" dirty="0"/>
              <a:t> </a:t>
            </a:r>
            <a:r>
              <a:rPr lang="es-CO" sz="2000" dirty="0" err="1"/>
              <a:t>actualize</a:t>
            </a:r>
            <a:r>
              <a:rPr lang="es-CO" sz="2000" dirty="0"/>
              <a:t> </a:t>
            </a:r>
            <a:r>
              <a:rPr lang="es-CO" sz="2000" dirty="0" err="1"/>
              <a:t>their</a:t>
            </a:r>
            <a:r>
              <a:rPr lang="es-CO" sz="2000" dirty="0"/>
              <a:t> </a:t>
            </a:r>
            <a:r>
              <a:rPr lang="es-CO" sz="2000" dirty="0" err="1"/>
              <a:t>potential</a:t>
            </a:r>
            <a:r>
              <a:rPr lang="es-CO" sz="2000" dirty="0"/>
              <a:t> so </a:t>
            </a:r>
            <a:r>
              <a:rPr lang="es-CO" sz="2000" dirty="0" err="1"/>
              <a:t>that</a:t>
            </a:r>
            <a:r>
              <a:rPr lang="es-CO" sz="2000" dirty="0"/>
              <a:t> </a:t>
            </a:r>
            <a:r>
              <a:rPr lang="es-CO" sz="2000" dirty="0" err="1"/>
              <a:t>they</a:t>
            </a:r>
            <a:r>
              <a:rPr lang="es-CO" sz="2000" dirty="0"/>
              <a:t> can </a:t>
            </a:r>
            <a:r>
              <a:rPr lang="es-CO" sz="2000" dirty="0" err="1"/>
              <a:t>contribute</a:t>
            </a:r>
            <a:r>
              <a:rPr lang="es-CO" sz="2000" dirty="0"/>
              <a:t> </a:t>
            </a:r>
            <a:r>
              <a:rPr lang="es-CO" sz="2000" dirty="0" err="1"/>
              <a:t>to</a:t>
            </a:r>
            <a:r>
              <a:rPr lang="es-CO" sz="2000" dirty="0"/>
              <a:t> </a:t>
            </a:r>
            <a:r>
              <a:rPr lang="es-CO" sz="2000" dirty="0" err="1"/>
              <a:t>their</a:t>
            </a:r>
            <a:r>
              <a:rPr lang="es-CO" sz="2000" dirty="0"/>
              <a:t> </a:t>
            </a:r>
            <a:r>
              <a:rPr lang="es-CO" sz="2000" dirty="0" err="1"/>
              <a:t>own</a:t>
            </a:r>
            <a:r>
              <a:rPr lang="es-CO" sz="2000" dirty="0"/>
              <a:t> </a:t>
            </a:r>
            <a:r>
              <a:rPr lang="es-CO" sz="2000" dirty="0" err="1"/>
              <a:t>prosperity</a:t>
            </a:r>
            <a:r>
              <a:rPr lang="es-CO" sz="2000" dirty="0"/>
              <a:t> and </a:t>
            </a:r>
            <a:r>
              <a:rPr lang="es-CO" sz="2000" dirty="0" err="1"/>
              <a:t>that</a:t>
            </a:r>
            <a:r>
              <a:rPr lang="es-CO" sz="2000" dirty="0"/>
              <a:t> </a:t>
            </a:r>
            <a:r>
              <a:rPr lang="es-CO" sz="2000" dirty="0" err="1"/>
              <a:t>of</a:t>
            </a:r>
            <a:r>
              <a:rPr lang="es-CO" sz="2000" dirty="0"/>
              <a:t> </a:t>
            </a:r>
            <a:r>
              <a:rPr lang="es-CO" sz="2000" dirty="0" err="1"/>
              <a:t>society</a:t>
            </a:r>
            <a:r>
              <a:rPr lang="es-CO" sz="2000" dirty="0"/>
              <a:t>. </a:t>
            </a:r>
            <a:r>
              <a:rPr lang="es-CO" sz="2000" dirty="0" err="1"/>
              <a:t>Even</a:t>
            </a:r>
            <a:r>
              <a:rPr lang="es-CO" sz="2000" dirty="0"/>
              <a:t> </a:t>
            </a:r>
            <a:r>
              <a:rPr lang="es-CO" sz="2000" dirty="0" err="1"/>
              <a:t>persons</a:t>
            </a:r>
            <a:r>
              <a:rPr lang="es-CO" sz="2000" dirty="0"/>
              <a:t> </a:t>
            </a:r>
            <a:r>
              <a:rPr lang="es-CO" sz="2000" dirty="0" err="1"/>
              <a:t>condemned</a:t>
            </a:r>
            <a:r>
              <a:rPr lang="es-CO" sz="2000" dirty="0"/>
              <a:t> </a:t>
            </a:r>
            <a:r>
              <a:rPr lang="es-CO" sz="2000" dirty="0" err="1"/>
              <a:t>to</a:t>
            </a:r>
            <a:r>
              <a:rPr lang="es-CO" sz="2000" dirty="0"/>
              <a:t> </a:t>
            </a:r>
            <a:r>
              <a:rPr lang="es-CO" sz="2000" dirty="0" err="1"/>
              <a:t>life</a:t>
            </a:r>
            <a:r>
              <a:rPr lang="es-CO" sz="2000" dirty="0"/>
              <a:t> </a:t>
            </a:r>
            <a:r>
              <a:rPr lang="es-CO" sz="2000" dirty="0" err="1"/>
              <a:t>imprisonment</a:t>
            </a:r>
            <a:r>
              <a:rPr lang="es-CO" sz="2000" dirty="0"/>
              <a:t> </a:t>
            </a:r>
            <a:r>
              <a:rPr lang="es-CO" sz="2000" dirty="0" err="1"/>
              <a:t>without</a:t>
            </a:r>
            <a:r>
              <a:rPr lang="es-CO" sz="2000" dirty="0"/>
              <a:t> </a:t>
            </a:r>
            <a:r>
              <a:rPr lang="es-CO" sz="2000" dirty="0" err="1"/>
              <a:t>parole</a:t>
            </a:r>
            <a:r>
              <a:rPr lang="es-CO" sz="2000" dirty="0"/>
              <a:t> </a:t>
            </a:r>
            <a:r>
              <a:rPr lang="es-CO" sz="2000" dirty="0" err="1"/>
              <a:t>due</a:t>
            </a:r>
            <a:r>
              <a:rPr lang="es-CO" sz="2000" dirty="0"/>
              <a:t> </a:t>
            </a:r>
            <a:r>
              <a:rPr lang="es-CO" sz="2000" dirty="0" err="1"/>
              <a:t>to</a:t>
            </a:r>
            <a:r>
              <a:rPr lang="es-CO" sz="2000" dirty="0"/>
              <a:t> </a:t>
            </a:r>
            <a:r>
              <a:rPr lang="es-CO" sz="2000" dirty="0" err="1"/>
              <a:t>their</a:t>
            </a:r>
            <a:r>
              <a:rPr lang="es-CO" sz="2000" dirty="0"/>
              <a:t> </a:t>
            </a:r>
            <a:r>
              <a:rPr lang="es-CO" sz="2000" dirty="0" err="1"/>
              <a:t>crimes</a:t>
            </a:r>
            <a:r>
              <a:rPr lang="es-CO" sz="2000" dirty="0"/>
              <a:t>, can be </a:t>
            </a:r>
            <a:r>
              <a:rPr lang="es-CO" sz="2000" dirty="0" err="1"/>
              <a:t>educated</a:t>
            </a:r>
            <a:r>
              <a:rPr lang="es-CO" sz="2000" dirty="0"/>
              <a:t> </a:t>
            </a:r>
            <a:r>
              <a:rPr lang="es-CO" sz="2000" dirty="0" err="1"/>
              <a:t>to</a:t>
            </a:r>
            <a:r>
              <a:rPr lang="es-CO" sz="2000" dirty="0"/>
              <a:t> </a:t>
            </a:r>
            <a:r>
              <a:rPr lang="es-CO" sz="2000" dirty="0" err="1"/>
              <a:t>perform</a:t>
            </a:r>
            <a:r>
              <a:rPr lang="es-CO" sz="2000" dirty="0"/>
              <a:t> </a:t>
            </a:r>
            <a:r>
              <a:rPr lang="es-CO" sz="2000" dirty="0" err="1"/>
              <a:t>from</a:t>
            </a:r>
            <a:r>
              <a:rPr lang="es-CO" sz="2000" dirty="0"/>
              <a:t> </a:t>
            </a:r>
            <a:r>
              <a:rPr lang="es-CO" sz="2000" dirty="0" err="1"/>
              <a:t>inside</a:t>
            </a:r>
            <a:r>
              <a:rPr lang="es-CO" sz="2000" dirty="0"/>
              <a:t> </a:t>
            </a:r>
            <a:r>
              <a:rPr lang="es-CO" sz="2000" dirty="0" err="1"/>
              <a:t>the</a:t>
            </a:r>
            <a:r>
              <a:rPr lang="es-CO" sz="2000" dirty="0"/>
              <a:t> </a:t>
            </a:r>
            <a:r>
              <a:rPr lang="es-CO" sz="2000" dirty="0" err="1"/>
              <a:t>prison</a:t>
            </a:r>
            <a:r>
              <a:rPr lang="es-CO" sz="2000" dirty="0"/>
              <a:t> </a:t>
            </a:r>
            <a:r>
              <a:rPr lang="es-CO" sz="2000" dirty="0" err="1"/>
              <a:t>some</a:t>
            </a:r>
            <a:r>
              <a:rPr lang="es-CO" sz="2000" dirty="0"/>
              <a:t> </a:t>
            </a:r>
            <a:r>
              <a:rPr lang="es-CO" sz="2000" dirty="0" err="1"/>
              <a:t>service</a:t>
            </a:r>
            <a:r>
              <a:rPr lang="es-CO" sz="2000" dirty="0"/>
              <a:t> </a:t>
            </a:r>
            <a:r>
              <a:rPr lang="es-CO" sz="2000" dirty="0" err="1"/>
              <a:t>for</a:t>
            </a:r>
            <a:r>
              <a:rPr lang="es-CO" sz="2000" dirty="0"/>
              <a:t> </a:t>
            </a:r>
            <a:r>
              <a:rPr lang="es-CO" sz="2000" dirty="0" err="1"/>
              <a:t>others</a:t>
            </a:r>
            <a:r>
              <a:rPr lang="es-CO" sz="2000" dirty="0"/>
              <a:t> as a </a:t>
            </a:r>
            <a:r>
              <a:rPr lang="es-CO" sz="2000" dirty="0" err="1"/>
              <a:t>means</a:t>
            </a:r>
            <a:r>
              <a:rPr lang="es-CO" sz="2000" dirty="0"/>
              <a:t> </a:t>
            </a:r>
            <a:r>
              <a:rPr lang="es-CO" sz="2000" dirty="0" err="1"/>
              <a:t>of</a:t>
            </a:r>
            <a:r>
              <a:rPr lang="es-CO" sz="2000" dirty="0"/>
              <a:t> </a:t>
            </a:r>
            <a:r>
              <a:rPr lang="es-CO" sz="2000" dirty="0" err="1"/>
              <a:t>developing</a:t>
            </a:r>
            <a:r>
              <a:rPr lang="es-CO" sz="2000" dirty="0"/>
              <a:t> </a:t>
            </a:r>
            <a:r>
              <a:rPr lang="es-CO" sz="2000" dirty="0" err="1"/>
              <a:t>their</a:t>
            </a:r>
            <a:r>
              <a:rPr lang="es-CO" sz="2000" dirty="0"/>
              <a:t> </a:t>
            </a:r>
            <a:r>
              <a:rPr lang="es-CO" sz="2000" dirty="0" err="1"/>
              <a:t>soul</a:t>
            </a:r>
            <a:r>
              <a:rPr lang="es-CO" sz="2000" dirty="0"/>
              <a:t> and </a:t>
            </a:r>
            <a:r>
              <a:rPr lang="es-CO" sz="2000" dirty="0" err="1"/>
              <a:t>preparing</a:t>
            </a:r>
            <a:r>
              <a:rPr lang="es-CO" sz="2000" dirty="0"/>
              <a:t> </a:t>
            </a:r>
            <a:r>
              <a:rPr lang="es-CO" sz="2000" dirty="0" err="1"/>
              <a:t>it</a:t>
            </a:r>
            <a:r>
              <a:rPr lang="es-CO" sz="2000" dirty="0"/>
              <a:t> </a:t>
            </a:r>
            <a:r>
              <a:rPr lang="es-CO" sz="2000" dirty="0" err="1"/>
              <a:t>for</a:t>
            </a:r>
            <a:r>
              <a:rPr lang="es-CO" sz="2000" dirty="0"/>
              <a:t> </a:t>
            </a:r>
            <a:r>
              <a:rPr lang="es-CO" sz="2000" dirty="0" err="1"/>
              <a:t>life</a:t>
            </a:r>
            <a:r>
              <a:rPr lang="es-CO" sz="2000" dirty="0"/>
              <a:t> after </a:t>
            </a:r>
            <a:r>
              <a:rPr lang="es-CO" sz="2000" dirty="0" err="1"/>
              <a:t>death</a:t>
            </a:r>
            <a:r>
              <a:rPr lang="es-CO" sz="2000" dirty="0"/>
              <a:t> in </a:t>
            </a:r>
            <a:r>
              <a:rPr lang="es-CO" sz="2000" dirty="0" err="1"/>
              <a:t>the</a:t>
            </a:r>
            <a:r>
              <a:rPr lang="es-CO" sz="2000" dirty="0"/>
              <a:t> </a:t>
            </a:r>
            <a:r>
              <a:rPr lang="es-CO" sz="2000" dirty="0" err="1"/>
              <a:t>next</a:t>
            </a:r>
            <a:r>
              <a:rPr lang="es-CO" sz="2000" dirty="0"/>
              <a:t> </a:t>
            </a:r>
            <a:r>
              <a:rPr lang="es-CO" sz="2000" dirty="0" err="1"/>
              <a:t>world</a:t>
            </a:r>
            <a:r>
              <a:rPr lang="es-CO" sz="2000" dirty="0"/>
              <a:t>.</a:t>
            </a:r>
          </a:p>
          <a:p>
            <a:pPr>
              <a:defRPr/>
            </a:pPr>
            <a:r>
              <a:rPr lang="es-CO" sz="2000" dirty="0" err="1">
                <a:sym typeface="Wingdings" pitchFamily="2" charset="2"/>
              </a:rPr>
              <a:t>Fear-related</a:t>
            </a:r>
            <a:r>
              <a:rPr lang="es-CO" sz="2000" dirty="0">
                <a:sym typeface="Wingdings" pitchFamily="2" charset="2"/>
              </a:rPr>
              <a:t> </a:t>
            </a:r>
            <a:r>
              <a:rPr lang="es-CO" sz="2000" dirty="0" err="1">
                <a:sym typeface="Wingdings" pitchFamily="2" charset="2"/>
              </a:rPr>
              <a:t>feelings</a:t>
            </a:r>
            <a:r>
              <a:rPr lang="es-CO" sz="2000" dirty="0">
                <a:sym typeface="Wingdings" pitchFamily="2" charset="2"/>
              </a:rPr>
              <a:t> </a:t>
            </a:r>
            <a:r>
              <a:rPr lang="es-CO" sz="2000" dirty="0" err="1">
                <a:sym typeface="Wingdings" pitchFamily="2" charset="2"/>
              </a:rPr>
              <a:t>caused</a:t>
            </a:r>
            <a:r>
              <a:rPr lang="es-CO" sz="2000" dirty="0">
                <a:sym typeface="Wingdings" pitchFamily="2" charset="2"/>
              </a:rPr>
              <a:t> </a:t>
            </a:r>
            <a:r>
              <a:rPr lang="es-CO" sz="2000" dirty="0" err="1">
                <a:sym typeface="Wingdings" pitchFamily="2" charset="2"/>
              </a:rPr>
              <a:t>by</a:t>
            </a:r>
            <a:r>
              <a:rPr lang="es-CO" sz="2000" dirty="0">
                <a:sym typeface="Wingdings" pitchFamily="2" charset="2"/>
              </a:rPr>
              <a:t> stress and trauma block </a:t>
            </a:r>
            <a:r>
              <a:rPr lang="es-CO" sz="2000" dirty="0" err="1">
                <a:sym typeface="Wingdings" pitchFamily="2" charset="2"/>
              </a:rPr>
              <a:t>the</a:t>
            </a:r>
            <a:r>
              <a:rPr lang="es-CO" sz="2000" dirty="0">
                <a:sym typeface="Wingdings" pitchFamily="2" charset="2"/>
              </a:rPr>
              <a:t> </a:t>
            </a:r>
            <a:r>
              <a:rPr lang="en-US" sz="2000" dirty="0">
                <a:sym typeface="Wingdings" pitchFamily="2" charset="2"/>
              </a:rPr>
              <a:t>actualization</a:t>
            </a:r>
            <a:r>
              <a:rPr lang="es-CO" sz="2000" dirty="0">
                <a:sym typeface="Wingdings" pitchFamily="2" charset="2"/>
              </a:rPr>
              <a:t> </a:t>
            </a:r>
            <a:r>
              <a:rPr lang="es-CO" sz="2000" dirty="0" err="1">
                <a:sym typeface="Wingdings" pitchFamily="2" charset="2"/>
              </a:rPr>
              <a:t>of</a:t>
            </a:r>
            <a:r>
              <a:rPr lang="es-CO" sz="2000" dirty="0">
                <a:sym typeface="Wingdings" pitchFamily="2" charset="2"/>
              </a:rPr>
              <a:t> </a:t>
            </a:r>
            <a:r>
              <a:rPr lang="es-CO" sz="2000" dirty="0" err="1">
                <a:sym typeface="Wingdings" pitchFamily="2" charset="2"/>
              </a:rPr>
              <a:t>potential</a:t>
            </a:r>
            <a:r>
              <a:rPr lang="es-CO" sz="2000" dirty="0">
                <a:sym typeface="Wingdings" pitchFamily="2" charset="2"/>
              </a:rPr>
              <a:t>. (</a:t>
            </a:r>
            <a:r>
              <a:rPr lang="es-CO" sz="2000" dirty="0" err="1">
                <a:sym typeface="Wingdings" pitchFamily="2" charset="2"/>
              </a:rPr>
              <a:t>Neurological</a:t>
            </a:r>
            <a:r>
              <a:rPr lang="es-CO" sz="2000" dirty="0">
                <a:sym typeface="Wingdings" pitchFamily="2" charset="2"/>
              </a:rPr>
              <a:t> </a:t>
            </a:r>
            <a:r>
              <a:rPr lang="es-CO" sz="2000" dirty="0" err="1">
                <a:sym typeface="Wingdings" pitchFamily="2" charset="2"/>
              </a:rPr>
              <a:t>research</a:t>
            </a:r>
            <a:r>
              <a:rPr lang="es-CO" sz="2000" dirty="0">
                <a:sym typeface="Wingdings" pitchFamily="2" charset="2"/>
              </a:rPr>
              <a:t> has </a:t>
            </a:r>
            <a:r>
              <a:rPr lang="es-CO" sz="2000" dirty="0" err="1">
                <a:sym typeface="Wingdings" pitchFamily="2" charset="2"/>
              </a:rPr>
              <a:t>now</a:t>
            </a:r>
            <a:r>
              <a:rPr lang="es-CO" sz="2000" dirty="0">
                <a:sym typeface="Wingdings" pitchFamily="2" charset="2"/>
              </a:rPr>
              <a:t> </a:t>
            </a:r>
            <a:r>
              <a:rPr lang="es-CO" sz="2000" dirty="0" err="1">
                <a:sym typeface="Wingdings" pitchFamily="2" charset="2"/>
              </a:rPr>
              <a:t>found</a:t>
            </a:r>
            <a:r>
              <a:rPr lang="es-CO" sz="2000" dirty="0">
                <a:sym typeface="Wingdings" pitchFamily="2" charset="2"/>
              </a:rPr>
              <a:t> </a:t>
            </a:r>
            <a:r>
              <a:rPr lang="es-CO" sz="2000" dirty="0" err="1">
                <a:sym typeface="Wingdings" pitchFamily="2" charset="2"/>
              </a:rPr>
              <a:t>how</a:t>
            </a:r>
            <a:r>
              <a:rPr lang="es-CO" sz="2000" dirty="0">
                <a:sym typeface="Wingdings" pitchFamily="2" charset="2"/>
              </a:rPr>
              <a:t> </a:t>
            </a:r>
            <a:r>
              <a:rPr lang="es-CO" sz="2000" dirty="0" err="1">
                <a:sym typeface="Wingdings" pitchFamily="2" charset="2"/>
              </a:rPr>
              <a:t>this</a:t>
            </a:r>
            <a:r>
              <a:rPr lang="es-CO" sz="2000" dirty="0">
                <a:sym typeface="Wingdings" pitchFamily="2" charset="2"/>
              </a:rPr>
              <a:t> </a:t>
            </a:r>
            <a:r>
              <a:rPr lang="es-CO" sz="2000" dirty="0" err="1">
                <a:sym typeface="Wingdings" pitchFamily="2" charset="2"/>
              </a:rPr>
              <a:t>happens</a:t>
            </a:r>
            <a:r>
              <a:rPr lang="es-CO" sz="2000" dirty="0">
                <a:sym typeface="Wingdings" pitchFamily="2" charset="2"/>
              </a:rPr>
              <a:t> in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brain</a:t>
            </a:r>
            <a:r>
              <a:rPr lang="es-CO" sz="2000" dirty="0">
                <a:sym typeface="Wingdings" pitchFamily="2" charset="2"/>
              </a:rPr>
              <a:t>.) </a:t>
            </a:r>
            <a:r>
              <a:rPr lang="es-CO" sz="2000" dirty="0" err="1">
                <a:sym typeface="Wingdings" pitchFamily="2" charset="2"/>
              </a:rPr>
              <a:t>Typical</a:t>
            </a:r>
            <a:r>
              <a:rPr lang="es-CO" sz="2000" dirty="0">
                <a:sym typeface="Wingdings" pitchFamily="2" charset="2"/>
              </a:rPr>
              <a:t> responses </a:t>
            </a:r>
            <a:r>
              <a:rPr lang="es-CO" sz="2000" dirty="0" err="1">
                <a:sym typeface="Wingdings" pitchFamily="2" charset="2"/>
              </a:rPr>
              <a:t>include</a:t>
            </a:r>
            <a:r>
              <a:rPr lang="es-CO" sz="2000" dirty="0">
                <a:sym typeface="Wingdings" pitchFamily="2" charset="2"/>
              </a:rPr>
              <a:t>: </a:t>
            </a:r>
            <a:r>
              <a:rPr lang="es-CO" sz="2000" dirty="0" err="1">
                <a:sym typeface="Wingdings" pitchFamily="2" charset="2"/>
              </a:rPr>
              <a:t>fight</a:t>
            </a:r>
            <a:r>
              <a:rPr lang="es-CO" sz="2000" dirty="0">
                <a:sym typeface="Wingdings" pitchFamily="2" charset="2"/>
              </a:rPr>
              <a:t>, </a:t>
            </a:r>
            <a:r>
              <a:rPr lang="es-CO" sz="2000" dirty="0" err="1">
                <a:sym typeface="Wingdings" pitchFamily="2" charset="2"/>
              </a:rPr>
              <a:t>flight</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freeze</a:t>
            </a:r>
            <a:r>
              <a:rPr lang="es-CO" sz="2000" dirty="0">
                <a:sym typeface="Wingdings" pitchFamily="2" charset="2"/>
              </a:rPr>
              <a:t>. </a:t>
            </a:r>
            <a:r>
              <a:rPr lang="es-CO" sz="2000" dirty="0" err="1">
                <a:sym typeface="Wingdings" pitchFamily="2" charset="2"/>
              </a:rPr>
              <a:t>Examples</a:t>
            </a:r>
            <a:r>
              <a:rPr lang="es-CO" sz="2000" dirty="0">
                <a:sym typeface="Wingdings" pitchFamily="2" charset="2"/>
              </a:rPr>
              <a:t> in </a:t>
            </a:r>
            <a:r>
              <a:rPr lang="es-CO" sz="2000" dirty="0" err="1">
                <a:sym typeface="Wingdings" pitchFamily="2" charset="2"/>
              </a:rPr>
              <a:t>schools</a:t>
            </a:r>
            <a:r>
              <a:rPr lang="es-CO" sz="2000" dirty="0">
                <a:sym typeface="Wingdings" pitchFamily="2" charset="2"/>
              </a:rPr>
              <a:t> </a:t>
            </a:r>
            <a:r>
              <a:rPr lang="es-CO" sz="2000" dirty="0" err="1">
                <a:sym typeface="Wingdings" pitchFamily="2" charset="2"/>
              </a:rPr>
              <a:t>include</a:t>
            </a:r>
            <a:r>
              <a:rPr lang="es-CO" sz="2000" dirty="0">
                <a:sym typeface="Wingdings" pitchFamily="2" charset="2"/>
              </a:rPr>
              <a:t> </a:t>
            </a:r>
            <a:r>
              <a:rPr lang="es-CO" sz="2000" dirty="0" err="1">
                <a:sym typeface="Wingdings" pitchFamily="2" charset="2"/>
              </a:rPr>
              <a:t>feeling</a:t>
            </a:r>
            <a:r>
              <a:rPr lang="es-CO" sz="2000" dirty="0">
                <a:sym typeface="Wingdings" pitchFamily="2" charset="2"/>
              </a:rPr>
              <a:t> </a:t>
            </a:r>
            <a:r>
              <a:rPr lang="es-CO" sz="2000" dirty="0" err="1">
                <a:sym typeface="Wingdings" pitchFamily="2" charset="2"/>
              </a:rPr>
              <a:t>unsafe</a:t>
            </a:r>
            <a:r>
              <a:rPr lang="es-CO" sz="2000" dirty="0">
                <a:sym typeface="Wingdings" pitchFamily="2" charset="2"/>
              </a:rPr>
              <a:t>, </a:t>
            </a:r>
            <a:r>
              <a:rPr lang="es-CO" sz="2000" dirty="0" err="1">
                <a:sym typeface="Wingdings" pitchFamily="2" charset="2"/>
              </a:rPr>
              <a:t>fearing</a:t>
            </a:r>
            <a:r>
              <a:rPr lang="es-CO" sz="2000" dirty="0">
                <a:sym typeface="Wingdings" pitchFamily="2" charset="2"/>
              </a:rPr>
              <a:t> </a:t>
            </a:r>
            <a:r>
              <a:rPr lang="es-CO" sz="2000" dirty="0" err="1">
                <a:sym typeface="Wingdings" pitchFamily="2" charset="2"/>
              </a:rPr>
              <a:t>being</a:t>
            </a:r>
            <a:r>
              <a:rPr lang="es-CO" sz="2000" dirty="0">
                <a:sym typeface="Wingdings" pitchFamily="2" charset="2"/>
              </a:rPr>
              <a:t> </a:t>
            </a:r>
            <a:r>
              <a:rPr lang="es-CO" sz="2000" dirty="0" err="1">
                <a:sym typeface="Wingdings" pitchFamily="2" charset="2"/>
              </a:rPr>
              <a:t>bullied</a:t>
            </a:r>
            <a:r>
              <a:rPr lang="es-CO" sz="2000" dirty="0">
                <a:sym typeface="Wingdings" pitchFamily="2" charset="2"/>
              </a:rPr>
              <a:t>, </a:t>
            </a:r>
            <a:r>
              <a:rPr lang="es-CO" sz="2000" dirty="0" err="1">
                <a:sym typeface="Wingdings" pitchFamily="2" charset="2"/>
              </a:rPr>
              <a:t>having</a:t>
            </a:r>
            <a:r>
              <a:rPr lang="es-CO" sz="2000" dirty="0">
                <a:sym typeface="Wingdings" pitchFamily="2" charset="2"/>
              </a:rPr>
              <a:t> </a:t>
            </a:r>
            <a:r>
              <a:rPr lang="es-CO" sz="2000" dirty="0" err="1">
                <a:sym typeface="Wingdings" pitchFamily="2" charset="2"/>
              </a:rPr>
              <a:t>severe</a:t>
            </a:r>
            <a:r>
              <a:rPr lang="es-CO" sz="2000" dirty="0">
                <a:sym typeface="Wingdings" pitchFamily="2" charset="2"/>
              </a:rPr>
              <a:t> test </a:t>
            </a:r>
            <a:r>
              <a:rPr lang="es-CO" sz="2000" dirty="0" err="1">
                <a:sym typeface="Wingdings" pitchFamily="2" charset="2"/>
              </a:rPr>
              <a:t>anxiety</a:t>
            </a:r>
            <a:r>
              <a:rPr lang="es-CO" sz="2000" dirty="0">
                <a:sym typeface="Wingdings" pitchFamily="2" charset="2"/>
              </a:rPr>
              <a:t>, and </a:t>
            </a:r>
            <a:r>
              <a:rPr lang="es-CO" sz="2000" dirty="0" err="1">
                <a:sym typeface="Wingdings" pitchFamily="2" charset="2"/>
              </a:rPr>
              <a:t>fearing</a:t>
            </a:r>
            <a:r>
              <a:rPr lang="es-CO" sz="2000" dirty="0">
                <a:sym typeface="Wingdings" pitchFamily="2" charset="2"/>
              </a:rPr>
              <a:t> </a:t>
            </a:r>
            <a:r>
              <a:rPr lang="es-CO" sz="2000" dirty="0" err="1">
                <a:sym typeface="Wingdings" pitchFamily="2" charset="2"/>
              </a:rPr>
              <a:t>public</a:t>
            </a:r>
            <a:r>
              <a:rPr lang="es-CO" sz="2000" dirty="0">
                <a:sym typeface="Wingdings" pitchFamily="2" charset="2"/>
              </a:rPr>
              <a:t> </a:t>
            </a:r>
            <a:r>
              <a:rPr lang="es-CO" sz="2000" dirty="0" err="1">
                <a:sym typeface="Wingdings" pitchFamily="2" charset="2"/>
              </a:rPr>
              <a:t>humiliation</a:t>
            </a:r>
            <a:r>
              <a:rPr lang="es-CO" sz="2000" dirty="0">
                <a:sym typeface="Wingdings" pitchFamily="2" charset="2"/>
              </a:rPr>
              <a:t> </a:t>
            </a:r>
            <a:r>
              <a:rPr lang="es-CO" sz="2000" dirty="0" err="1">
                <a:sym typeface="Wingdings" pitchFamily="2" charset="2"/>
              </a:rPr>
              <a:t>by</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teacher</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by</a:t>
            </a:r>
            <a:r>
              <a:rPr lang="es-CO" sz="2000" dirty="0">
                <a:sym typeface="Wingdings" pitchFamily="2" charset="2"/>
              </a:rPr>
              <a:t> </a:t>
            </a:r>
            <a:r>
              <a:rPr lang="es-CO" sz="2000" dirty="0" err="1">
                <a:sym typeface="Wingdings" pitchFamily="2" charset="2"/>
              </a:rPr>
              <a:t>failing</a:t>
            </a:r>
            <a:r>
              <a:rPr lang="es-CO" sz="2000" dirty="0">
                <a:sym typeface="Wingdings" pitchFamily="2" charset="2"/>
              </a:rPr>
              <a:t> </a:t>
            </a:r>
            <a:r>
              <a:rPr lang="es-CO" sz="2000" dirty="0" err="1">
                <a:sym typeface="Wingdings" pitchFamily="2" charset="2"/>
              </a:rPr>
              <a:t>to</a:t>
            </a:r>
            <a:r>
              <a:rPr lang="es-CO" sz="2000" dirty="0">
                <a:sym typeface="Wingdings" pitchFamily="2" charset="2"/>
              </a:rPr>
              <a:t> </a:t>
            </a:r>
            <a:r>
              <a:rPr lang="es-CO" sz="2000" dirty="0" err="1">
                <a:sym typeface="Wingdings" pitchFamily="2" charset="2"/>
              </a:rPr>
              <a:t>meet</a:t>
            </a:r>
            <a:r>
              <a:rPr lang="es-CO" sz="2000" dirty="0">
                <a:sym typeface="Wingdings" pitchFamily="2" charset="2"/>
              </a:rPr>
              <a:t> a </a:t>
            </a:r>
            <a:r>
              <a:rPr lang="es-CO" sz="2000" dirty="0" err="1">
                <a:sym typeface="Wingdings" pitchFamily="2" charset="2"/>
              </a:rPr>
              <a:t>wide</a:t>
            </a:r>
            <a:r>
              <a:rPr lang="es-CO" sz="2000" dirty="0">
                <a:sym typeface="Wingdings" pitchFamily="2" charset="2"/>
              </a:rPr>
              <a:t> </a:t>
            </a:r>
            <a:r>
              <a:rPr lang="es-CO" sz="2000" dirty="0" err="1">
                <a:sym typeface="Wingdings" pitchFamily="2" charset="2"/>
              </a:rPr>
              <a:t>variety</a:t>
            </a:r>
            <a:r>
              <a:rPr lang="es-CO" sz="2000" dirty="0">
                <a:sym typeface="Wingdings" pitchFamily="2" charset="2"/>
              </a:rPr>
              <a:t> </a:t>
            </a:r>
            <a:r>
              <a:rPr lang="es-CO" sz="2000" dirty="0" err="1">
                <a:sym typeface="Wingdings" pitchFamily="2" charset="2"/>
              </a:rPr>
              <a:t>of</a:t>
            </a:r>
            <a:r>
              <a:rPr lang="es-CO" sz="2000" dirty="0">
                <a:sym typeface="Wingdings" pitchFamily="2" charset="2"/>
              </a:rPr>
              <a:t> </a:t>
            </a:r>
            <a:r>
              <a:rPr lang="es-CO" sz="2000" dirty="0" err="1">
                <a:sym typeface="Wingdings" pitchFamily="2" charset="2"/>
              </a:rPr>
              <a:t>expectations</a:t>
            </a:r>
            <a:r>
              <a:rPr lang="es-CO" sz="2000" dirty="0">
                <a:sym typeface="Wingdings" pitchFamily="2" charset="2"/>
              </a:rPr>
              <a:t>.</a:t>
            </a:r>
          </a:p>
          <a:p>
            <a:pPr>
              <a:defRPr/>
            </a:pPr>
            <a:r>
              <a:rPr lang="es-CO" sz="2000" dirty="0">
                <a:sym typeface="Wingdings" pitchFamily="2" charset="2"/>
              </a:rPr>
              <a:t>Mel Levine,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author</a:t>
            </a:r>
            <a:r>
              <a:rPr lang="es-CO" sz="2000" dirty="0">
                <a:sym typeface="Wingdings" pitchFamily="2" charset="2"/>
              </a:rPr>
              <a:t> </a:t>
            </a:r>
            <a:r>
              <a:rPr lang="es-CO" sz="2000" dirty="0" err="1">
                <a:sym typeface="Wingdings" pitchFamily="2" charset="2"/>
              </a:rPr>
              <a:t>of</a:t>
            </a:r>
            <a:r>
              <a:rPr lang="es-CO" sz="2000" dirty="0">
                <a:sym typeface="Wingdings" pitchFamily="2" charset="2"/>
              </a:rPr>
              <a:t> </a:t>
            </a:r>
            <a:r>
              <a:rPr lang="es-CO" sz="2000" i="1" dirty="0" err="1">
                <a:sym typeface="Wingdings" pitchFamily="2" charset="2"/>
              </a:rPr>
              <a:t>The</a:t>
            </a:r>
            <a:r>
              <a:rPr lang="es-CO" sz="2000" i="1" dirty="0">
                <a:sym typeface="Wingdings" pitchFamily="2" charset="2"/>
              </a:rPr>
              <a:t> </a:t>
            </a:r>
            <a:r>
              <a:rPr lang="es-CO" sz="2000" i="1" dirty="0" err="1">
                <a:sym typeface="Wingdings" pitchFamily="2" charset="2"/>
              </a:rPr>
              <a:t>Myth</a:t>
            </a:r>
            <a:r>
              <a:rPr lang="es-CO" sz="2000" i="1" dirty="0">
                <a:sym typeface="Wingdings" pitchFamily="2" charset="2"/>
              </a:rPr>
              <a:t> of </a:t>
            </a:r>
            <a:r>
              <a:rPr lang="es-CO" sz="2000" i="1" dirty="0" err="1">
                <a:sym typeface="Wingdings" pitchFamily="2" charset="2"/>
              </a:rPr>
              <a:t>Laziness</a:t>
            </a:r>
            <a:r>
              <a:rPr lang="es-CO" sz="2000" i="1" dirty="0">
                <a:sym typeface="Wingdings" pitchFamily="2" charset="2"/>
              </a:rPr>
              <a:t> </a:t>
            </a:r>
            <a:r>
              <a:rPr lang="es-CO" sz="2000" dirty="0" err="1">
                <a:sym typeface="Wingdings" pitchFamily="2" charset="2"/>
              </a:rPr>
              <a:t>found</a:t>
            </a:r>
            <a:r>
              <a:rPr lang="es-CO" sz="2000" dirty="0">
                <a:sym typeface="Wingdings" pitchFamily="2" charset="2"/>
              </a:rPr>
              <a:t> </a:t>
            </a:r>
            <a:r>
              <a:rPr lang="es-CO" sz="2000" dirty="0" err="1">
                <a:sym typeface="Wingdings" pitchFamily="2" charset="2"/>
              </a:rPr>
              <a:t>that</a:t>
            </a:r>
            <a:r>
              <a:rPr lang="es-CO" sz="2000" dirty="0">
                <a:sym typeface="Wingdings" pitchFamily="2" charset="2"/>
              </a:rPr>
              <a:t> in </a:t>
            </a:r>
            <a:r>
              <a:rPr lang="es-CO" sz="2000" dirty="0" err="1">
                <a:sym typeface="Wingdings" pitchFamily="2" charset="2"/>
              </a:rPr>
              <a:t>schools</a:t>
            </a:r>
            <a:r>
              <a:rPr lang="es-CO" sz="2000" dirty="0">
                <a:sym typeface="Wingdings" pitchFamily="2" charset="2"/>
              </a:rPr>
              <a:t>, </a:t>
            </a:r>
            <a:r>
              <a:rPr lang="es-CO" sz="2000" dirty="0" err="1">
                <a:sym typeface="Wingdings" pitchFamily="2" charset="2"/>
              </a:rPr>
              <a:t>what</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seen</a:t>
            </a:r>
            <a:r>
              <a:rPr lang="es-CO" sz="2000" dirty="0">
                <a:sym typeface="Wingdings" pitchFamily="2" charset="2"/>
              </a:rPr>
              <a:t> as “</a:t>
            </a:r>
            <a:r>
              <a:rPr lang="es-CO" sz="2000" dirty="0" err="1">
                <a:sym typeface="Wingdings" pitchFamily="2" charset="2"/>
              </a:rPr>
              <a:t>laziness</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actually</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result</a:t>
            </a:r>
            <a:r>
              <a:rPr lang="es-CO" sz="2000" dirty="0">
                <a:sym typeface="Wingdings" pitchFamily="2" charset="2"/>
              </a:rPr>
              <a:t> of “output </a:t>
            </a:r>
            <a:r>
              <a:rPr lang="es-CO" sz="2000" dirty="0" err="1">
                <a:sym typeface="Wingdings" pitchFamily="2" charset="2"/>
              </a:rPr>
              <a:t>failure</a:t>
            </a:r>
            <a:r>
              <a:rPr lang="es-CO" sz="2000" dirty="0">
                <a:sym typeface="Wingdings" pitchFamily="2" charset="2"/>
              </a:rPr>
              <a:t>,” </a:t>
            </a:r>
            <a:r>
              <a:rPr lang="es-CO" sz="2000" dirty="0" err="1">
                <a:sym typeface="Wingdings" pitchFamily="2" charset="2"/>
              </a:rPr>
              <a:t>that</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lack</a:t>
            </a:r>
            <a:r>
              <a:rPr lang="es-CO" sz="2000" dirty="0">
                <a:sym typeface="Wingdings" pitchFamily="2" charset="2"/>
              </a:rPr>
              <a:t> of </a:t>
            </a:r>
            <a:r>
              <a:rPr lang="es-CO" sz="2000" dirty="0" err="1">
                <a:sym typeface="Wingdings" pitchFamily="2" charset="2"/>
              </a:rPr>
              <a:t>productivity</a:t>
            </a:r>
            <a:r>
              <a:rPr lang="es-CO" sz="2000" dirty="0">
                <a:sym typeface="Wingdings" pitchFamily="2" charset="2"/>
              </a:rPr>
              <a:t>, </a:t>
            </a:r>
            <a:r>
              <a:rPr lang="es-CO" sz="2000" dirty="0" err="1">
                <a:sym typeface="Wingdings" pitchFamily="2" charset="2"/>
              </a:rPr>
              <a:t>especially</a:t>
            </a:r>
            <a:r>
              <a:rPr lang="es-CO" sz="2000" dirty="0">
                <a:sym typeface="Wingdings" pitchFamily="2" charset="2"/>
              </a:rPr>
              <a:t> in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area</a:t>
            </a:r>
            <a:r>
              <a:rPr lang="es-CO" sz="2000" dirty="0">
                <a:sym typeface="Wingdings" pitchFamily="2" charset="2"/>
              </a:rPr>
              <a:t> of </a:t>
            </a:r>
            <a:r>
              <a:rPr lang="es-CO" sz="2000" dirty="0" err="1">
                <a:sym typeface="Wingdings" pitchFamily="2" charset="2"/>
              </a:rPr>
              <a:t>written</a:t>
            </a:r>
            <a:r>
              <a:rPr lang="es-CO" sz="2000" dirty="0">
                <a:sym typeface="Wingdings" pitchFamily="2" charset="2"/>
              </a:rPr>
              <a:t> </a:t>
            </a:r>
            <a:r>
              <a:rPr lang="es-CO" sz="2000" dirty="0" err="1">
                <a:sym typeface="Wingdings" pitchFamily="2" charset="2"/>
              </a:rPr>
              <a:t>language</a:t>
            </a:r>
            <a:r>
              <a:rPr lang="es-CO" sz="2000" dirty="0">
                <a:sym typeface="Wingdings" pitchFamily="2" charset="2"/>
              </a:rPr>
              <a:t>. (</a:t>
            </a:r>
            <a:r>
              <a:rPr lang="es-CO" sz="2000" dirty="0" err="1">
                <a:sym typeface="Wingdings" pitchFamily="2" charset="2"/>
              </a:rPr>
              <a:t>Students</a:t>
            </a:r>
            <a:r>
              <a:rPr lang="es-CO" sz="2000" dirty="0">
                <a:sym typeface="Wingdings" pitchFamily="2" charset="2"/>
              </a:rPr>
              <a:t> </a:t>
            </a:r>
            <a:r>
              <a:rPr lang="es-CO" sz="2000" dirty="0" err="1">
                <a:sym typeface="Wingdings" pitchFamily="2" charset="2"/>
              </a:rPr>
              <a:t>would</a:t>
            </a:r>
            <a:r>
              <a:rPr lang="es-CO" sz="2000" dirty="0">
                <a:sym typeface="Wingdings" pitchFamily="2" charset="2"/>
              </a:rPr>
              <a:t> </a:t>
            </a:r>
            <a:r>
              <a:rPr lang="es-CO" sz="2000" dirty="0" err="1">
                <a:sym typeface="Wingdings" pitchFamily="2" charset="2"/>
              </a:rPr>
              <a:t>rather</a:t>
            </a:r>
            <a:r>
              <a:rPr lang="es-CO" sz="2000" dirty="0">
                <a:sym typeface="Wingdings" pitchFamily="2" charset="2"/>
              </a:rPr>
              <a:t> be </a:t>
            </a:r>
            <a:r>
              <a:rPr lang="es-CO" sz="2000" dirty="0" err="1">
                <a:sym typeface="Wingdings" pitchFamily="2" charset="2"/>
              </a:rPr>
              <a:t>labeled</a:t>
            </a:r>
            <a:r>
              <a:rPr lang="es-CO" sz="2000" dirty="0">
                <a:sym typeface="Wingdings" pitchFamily="2" charset="2"/>
              </a:rPr>
              <a:t> “</a:t>
            </a:r>
            <a:r>
              <a:rPr lang="es-CO" sz="2000" dirty="0" err="1">
                <a:sym typeface="Wingdings" pitchFamily="2" charset="2"/>
              </a:rPr>
              <a:t>lazy</a:t>
            </a:r>
            <a:r>
              <a:rPr lang="es-CO" sz="2000" dirty="0">
                <a:sym typeface="Wingdings" pitchFamily="2" charset="2"/>
              </a:rPr>
              <a:t>” </a:t>
            </a:r>
            <a:r>
              <a:rPr lang="es-CO" sz="2000" dirty="0" err="1">
                <a:sym typeface="Wingdings" pitchFamily="2" charset="2"/>
              </a:rPr>
              <a:t>than</a:t>
            </a:r>
            <a:r>
              <a:rPr lang="es-CO" sz="2000" dirty="0">
                <a:sym typeface="Wingdings" pitchFamily="2" charset="2"/>
              </a:rPr>
              <a:t> “</a:t>
            </a:r>
            <a:r>
              <a:rPr lang="es-CO" sz="2000" dirty="0" err="1">
                <a:sym typeface="Wingdings" pitchFamily="2" charset="2"/>
              </a:rPr>
              <a:t>dumb</a:t>
            </a:r>
            <a:r>
              <a:rPr lang="es-CO" sz="2000" dirty="0">
                <a:sym typeface="Wingdings" pitchFamily="2" charset="2"/>
              </a:rPr>
              <a:t>.”) In </a:t>
            </a:r>
            <a:r>
              <a:rPr lang="es-CO" sz="2000" dirty="0" err="1">
                <a:sym typeface="Wingdings" pitchFamily="2" charset="2"/>
              </a:rPr>
              <a:t>these</a:t>
            </a:r>
            <a:r>
              <a:rPr lang="es-CO" sz="2000" dirty="0">
                <a:sym typeface="Wingdings" pitchFamily="2" charset="2"/>
              </a:rPr>
              <a:t> cases, </a:t>
            </a:r>
            <a:r>
              <a:rPr lang="es-CO" sz="2000" dirty="0" err="1">
                <a:sym typeface="Wingdings" pitchFamily="2" charset="2"/>
              </a:rPr>
              <a:t>by</a:t>
            </a:r>
            <a:r>
              <a:rPr lang="es-CO" sz="2000" dirty="0">
                <a:sym typeface="Wingdings" pitchFamily="2" charset="2"/>
              </a:rPr>
              <a:t> </a:t>
            </a:r>
            <a:r>
              <a:rPr lang="es-CO" sz="2000" dirty="0" err="1">
                <a:sym typeface="Wingdings" pitchFamily="2" charset="2"/>
              </a:rPr>
              <a:t>focusing</a:t>
            </a:r>
            <a:r>
              <a:rPr lang="es-CO" sz="2000" dirty="0">
                <a:sym typeface="Wingdings" pitchFamily="2" charset="2"/>
              </a:rPr>
              <a:t> </a:t>
            </a:r>
            <a:r>
              <a:rPr lang="es-CO" sz="2000" dirty="0" err="1">
                <a:sym typeface="Wingdings" pitchFamily="2" charset="2"/>
              </a:rPr>
              <a:t>on</a:t>
            </a:r>
            <a:r>
              <a:rPr lang="es-CO" sz="2000" dirty="0">
                <a:sym typeface="Wingdings" pitchFamily="2" charset="2"/>
              </a:rPr>
              <a:t> </a:t>
            </a:r>
            <a:r>
              <a:rPr lang="es-CO" sz="2000" dirty="0" err="1">
                <a:sym typeface="Wingdings" pitchFamily="2" charset="2"/>
              </a:rPr>
              <a:t>helping</a:t>
            </a:r>
            <a:r>
              <a:rPr lang="es-CO" sz="2000" dirty="0">
                <a:sym typeface="Wingdings" pitchFamily="2" charset="2"/>
              </a:rPr>
              <a:t> </a:t>
            </a:r>
            <a:r>
              <a:rPr lang="es-CO" sz="2000" dirty="0" err="1">
                <a:sym typeface="Wingdings" pitchFamily="2" charset="2"/>
              </a:rPr>
              <a:t>students</a:t>
            </a:r>
            <a:r>
              <a:rPr lang="es-CO" sz="2000" dirty="0">
                <a:sym typeface="Wingdings" pitchFamily="2" charset="2"/>
              </a:rPr>
              <a:t> </a:t>
            </a:r>
            <a:r>
              <a:rPr lang="es-CO" sz="2000" dirty="0" err="1">
                <a:sym typeface="Wingdings" pitchFamily="2" charset="2"/>
              </a:rPr>
              <a:t>to</a:t>
            </a:r>
            <a:r>
              <a:rPr lang="es-CO" sz="2000" dirty="0">
                <a:sym typeface="Wingdings" pitchFamily="2" charset="2"/>
              </a:rPr>
              <a:t> </a:t>
            </a:r>
            <a:r>
              <a:rPr lang="es-CO" sz="2000" dirty="0" err="1">
                <a:sym typeface="Wingdings" pitchFamily="2" charset="2"/>
              </a:rPr>
              <a:t>actualize</a:t>
            </a:r>
            <a:r>
              <a:rPr lang="es-CO" sz="2000" dirty="0">
                <a:sym typeface="Wingdings" pitchFamily="2" charset="2"/>
              </a:rPr>
              <a:t> </a:t>
            </a:r>
            <a:r>
              <a:rPr lang="es-CO" sz="2000" dirty="0" err="1">
                <a:sym typeface="Wingdings" pitchFamily="2" charset="2"/>
              </a:rPr>
              <a:t>their</a:t>
            </a:r>
            <a:r>
              <a:rPr lang="es-CO" sz="2000" dirty="0">
                <a:sym typeface="Wingdings" pitchFamily="2" charset="2"/>
              </a:rPr>
              <a:t> </a:t>
            </a:r>
            <a:r>
              <a:rPr lang="es-CO" sz="2000" dirty="0" err="1">
                <a:sym typeface="Wingdings" pitchFamily="2" charset="2"/>
              </a:rPr>
              <a:t>writing</a:t>
            </a:r>
            <a:r>
              <a:rPr lang="es-CO" sz="2000" dirty="0">
                <a:sym typeface="Wingdings" pitchFamily="2" charset="2"/>
              </a:rPr>
              <a:t> </a:t>
            </a:r>
            <a:r>
              <a:rPr lang="es-CO" sz="2000" dirty="0" err="1">
                <a:sym typeface="Wingdings" pitchFamily="2" charset="2"/>
              </a:rPr>
              <a:t>potential</a:t>
            </a:r>
            <a:r>
              <a:rPr lang="es-CO" sz="2000" dirty="0">
                <a:sym typeface="Wingdings" pitchFamily="2" charset="2"/>
              </a:rPr>
              <a:t>, </a:t>
            </a:r>
            <a:r>
              <a:rPr lang="es-CO" sz="2000" dirty="0" err="1">
                <a:sym typeface="Wingdings" pitchFamily="2" charset="2"/>
              </a:rPr>
              <a:t>this</a:t>
            </a:r>
            <a:r>
              <a:rPr lang="es-CO" sz="2000" dirty="0">
                <a:sym typeface="Wingdings" pitchFamily="2" charset="2"/>
              </a:rPr>
              <a:t> </a:t>
            </a:r>
            <a:r>
              <a:rPr lang="es-CO" sz="2000" dirty="0" err="1">
                <a:sym typeface="Wingdings" pitchFamily="2" charset="2"/>
              </a:rPr>
              <a:t>frustration</a:t>
            </a:r>
            <a:r>
              <a:rPr lang="es-CO" sz="2000" dirty="0">
                <a:sym typeface="Wingdings" pitchFamily="2" charset="2"/>
              </a:rPr>
              <a:t> </a:t>
            </a:r>
            <a:r>
              <a:rPr lang="es-CO" sz="2000" dirty="0" err="1">
                <a:sym typeface="Wingdings" pitchFamily="2" charset="2"/>
              </a:rPr>
              <a:t>was</a:t>
            </a:r>
            <a:r>
              <a:rPr lang="es-CO" sz="2000" dirty="0">
                <a:sym typeface="Wingdings" pitchFamily="2" charset="2"/>
              </a:rPr>
              <a:t> </a:t>
            </a:r>
            <a:r>
              <a:rPr lang="es-CO" sz="2000" dirty="0" err="1">
                <a:sym typeface="Wingdings" pitchFamily="2" charset="2"/>
              </a:rPr>
              <a:t>eliminated</a:t>
            </a:r>
            <a:r>
              <a:rPr lang="es-CO" sz="2000" dirty="0">
                <a:sym typeface="Wingdings" pitchFamily="2" charset="2"/>
              </a:rPr>
              <a:t> </a:t>
            </a:r>
            <a:r>
              <a:rPr lang="es-CO" sz="2000" dirty="0" err="1">
                <a:sym typeface="Wingdings" pitchFamily="2" charset="2"/>
              </a:rPr>
              <a:t>along</a:t>
            </a:r>
            <a:r>
              <a:rPr lang="es-CO" sz="2000" dirty="0">
                <a:sym typeface="Wingdings" pitchFamily="2" charset="2"/>
              </a:rPr>
              <a:t> </a:t>
            </a:r>
            <a:r>
              <a:rPr lang="es-CO" sz="2000" dirty="0" err="1">
                <a:sym typeface="Wingdings" pitchFamily="2" charset="2"/>
              </a:rPr>
              <a:t>with</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lazy</a:t>
            </a:r>
            <a:r>
              <a:rPr lang="es-CO" sz="2000" dirty="0">
                <a:sym typeface="Wingdings" pitchFamily="2" charset="2"/>
              </a:rPr>
              <a:t> </a:t>
            </a:r>
            <a:r>
              <a:rPr lang="es-CO" sz="2000" dirty="0" err="1">
                <a:sym typeface="Wingdings" pitchFamily="2" charset="2"/>
              </a:rPr>
              <a:t>student</a:t>
            </a:r>
            <a:r>
              <a:rPr lang="es-CO" sz="2000" dirty="0">
                <a:sym typeface="Wingdings" pitchFamily="2" charset="2"/>
              </a:rPr>
              <a:t>” </a:t>
            </a:r>
            <a:r>
              <a:rPr lang="es-CO" sz="2000" dirty="0" err="1">
                <a:sym typeface="Wingdings" pitchFamily="2" charset="2"/>
              </a:rPr>
              <a:t>label</a:t>
            </a:r>
            <a:r>
              <a:rPr lang="es-CO" sz="2000" dirty="0">
                <a:sym typeface="Wingdings" pitchFamily="2" charset="2"/>
              </a:rPr>
              <a:t>.</a:t>
            </a:r>
          </a:p>
          <a:p>
            <a:pPr>
              <a:defRPr/>
            </a:pPr>
            <a:r>
              <a:rPr lang="es-CO" sz="2000" dirty="0">
                <a:sym typeface="Wingdings" pitchFamily="2" charset="2"/>
              </a:rPr>
              <a:t>A </a:t>
            </a:r>
            <a:r>
              <a:rPr lang="es-CO" sz="2000" dirty="0" err="1">
                <a:sym typeface="Wingdings" pitchFamily="2" charset="2"/>
              </a:rPr>
              <a:t>constant</a:t>
            </a:r>
            <a:r>
              <a:rPr lang="es-CO" sz="2000" dirty="0">
                <a:sym typeface="Wingdings" pitchFamily="2" charset="2"/>
              </a:rPr>
              <a:t> </a:t>
            </a:r>
            <a:r>
              <a:rPr lang="es-CO" sz="2000" dirty="0" err="1">
                <a:sym typeface="Wingdings" pitchFamily="2" charset="2"/>
              </a:rPr>
              <a:t>question</a:t>
            </a:r>
            <a:r>
              <a:rPr lang="es-CO" sz="2000" dirty="0">
                <a:sym typeface="Wingdings" pitchFamily="2" charset="2"/>
              </a:rPr>
              <a:t> </a:t>
            </a:r>
            <a:r>
              <a:rPr lang="es-CO" sz="2000" dirty="0" err="1">
                <a:sym typeface="Wingdings" pitchFamily="2" charset="2"/>
              </a:rPr>
              <a:t>then</a:t>
            </a:r>
            <a:r>
              <a:rPr lang="es-CO" sz="2000" dirty="0">
                <a:sym typeface="Wingdings" pitchFamily="2" charset="2"/>
              </a:rPr>
              <a:t> </a:t>
            </a:r>
            <a:r>
              <a:rPr lang="es-CO" sz="2000" dirty="0" err="1">
                <a:sym typeface="Wingdings" pitchFamily="2" charset="2"/>
              </a:rPr>
              <a:t>for</a:t>
            </a:r>
            <a:r>
              <a:rPr lang="es-CO" sz="2000" dirty="0">
                <a:sym typeface="Wingdings" pitchFamily="2" charset="2"/>
              </a:rPr>
              <a:t> a </a:t>
            </a:r>
            <a:r>
              <a:rPr lang="es-CO" sz="2000" dirty="0" err="1">
                <a:sym typeface="Wingdings" pitchFamily="2" charset="2"/>
              </a:rPr>
              <a:t>teacher</a:t>
            </a:r>
            <a:r>
              <a:rPr lang="es-CO" sz="2000" dirty="0">
                <a:sym typeface="Wingdings" pitchFamily="2" charset="2"/>
              </a:rPr>
              <a:t> and a </a:t>
            </a:r>
            <a:r>
              <a:rPr lang="es-CO" sz="2000" dirty="0" err="1">
                <a:sym typeface="Wingdings" pitchFamily="2" charset="2"/>
              </a:rPr>
              <a:t>school</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what</a:t>
            </a:r>
            <a:r>
              <a:rPr lang="es-CO" sz="2000" dirty="0">
                <a:sym typeface="Wingdings" pitchFamily="2" charset="2"/>
              </a:rPr>
              <a:t> I am </a:t>
            </a:r>
            <a:r>
              <a:rPr lang="es-CO" sz="2000" dirty="0" err="1">
                <a:sym typeface="Wingdings" pitchFamily="2" charset="2"/>
              </a:rPr>
              <a:t>saying</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doing</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we</a:t>
            </a:r>
            <a:r>
              <a:rPr lang="es-CO" sz="2000" dirty="0">
                <a:sym typeface="Wingdings" pitchFamily="2" charset="2"/>
              </a:rPr>
              <a:t> are </a:t>
            </a:r>
            <a:r>
              <a:rPr lang="es-CO" sz="2000" dirty="0" err="1">
                <a:sym typeface="Wingdings" pitchFamily="2" charset="2"/>
              </a:rPr>
              <a:t>doing</a:t>
            </a:r>
            <a:r>
              <a:rPr lang="es-CO" sz="2000" dirty="0">
                <a:sym typeface="Wingdings" pitchFamily="2" charset="2"/>
              </a:rPr>
              <a:t>) </a:t>
            </a:r>
            <a:r>
              <a:rPr lang="es-CO" sz="2000" dirty="0" err="1">
                <a:sym typeface="Wingdings" pitchFamily="2" charset="2"/>
              </a:rPr>
              <a:t>facilitating</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release</a:t>
            </a:r>
            <a:r>
              <a:rPr lang="es-CO" sz="2000" dirty="0">
                <a:sym typeface="Wingdings" pitchFamily="2" charset="2"/>
              </a:rPr>
              <a:t> </a:t>
            </a:r>
            <a:r>
              <a:rPr lang="es-CO" sz="2000" dirty="0" err="1">
                <a:sym typeface="Wingdings" pitchFamily="2" charset="2"/>
              </a:rPr>
              <a:t>of</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learners</a:t>
            </a:r>
            <a:r>
              <a:rPr lang="es-CO" sz="2000" dirty="0">
                <a:sym typeface="Wingdings" pitchFamily="2" charset="2"/>
              </a:rPr>
              <a:t>’ </a:t>
            </a:r>
            <a:r>
              <a:rPr lang="es-CO" sz="2000" dirty="0" err="1">
                <a:sym typeface="Wingdings" pitchFamily="2" charset="2"/>
              </a:rPr>
              <a:t>potentiality</a:t>
            </a:r>
            <a:r>
              <a:rPr lang="es-CO" sz="2000" dirty="0">
                <a:sym typeface="Wingdings" pitchFamily="2" charset="2"/>
              </a:rPr>
              <a:t>, </a:t>
            </a:r>
            <a:r>
              <a:rPr lang="es-CO" sz="2000" dirty="0" err="1">
                <a:sym typeface="Wingdings" pitchFamily="2" charset="2"/>
              </a:rPr>
              <a:t>that</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their</a:t>
            </a:r>
            <a:r>
              <a:rPr lang="es-CO" sz="2000" dirty="0">
                <a:sym typeface="Wingdings" pitchFamily="2" charset="2"/>
              </a:rPr>
              <a:t> </a:t>
            </a:r>
            <a:r>
              <a:rPr lang="es-CO" sz="2000" dirty="0" err="1">
                <a:sym typeface="Wingdings" pitchFamily="2" charset="2"/>
              </a:rPr>
              <a:t>talents</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abilities</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is</a:t>
            </a:r>
            <a:r>
              <a:rPr lang="es-CO" sz="2000" dirty="0">
                <a:sym typeface="Wingdings" pitchFamily="2" charset="2"/>
              </a:rPr>
              <a:t> </a:t>
            </a:r>
            <a:r>
              <a:rPr lang="es-CO" sz="2000" dirty="0" err="1">
                <a:sym typeface="Wingdings" pitchFamily="2" charset="2"/>
              </a:rPr>
              <a:t>what</a:t>
            </a:r>
            <a:r>
              <a:rPr lang="es-CO" sz="2000" dirty="0">
                <a:sym typeface="Wingdings" pitchFamily="2" charset="2"/>
              </a:rPr>
              <a:t> I am </a:t>
            </a:r>
            <a:r>
              <a:rPr lang="es-CO" sz="2000" dirty="0" err="1">
                <a:sym typeface="Wingdings" pitchFamily="2" charset="2"/>
              </a:rPr>
              <a:t>saying</a:t>
            </a:r>
            <a:r>
              <a:rPr lang="es-CO" sz="2000" dirty="0">
                <a:sym typeface="Wingdings" pitchFamily="2" charset="2"/>
              </a:rPr>
              <a:t> </a:t>
            </a:r>
            <a:r>
              <a:rPr lang="es-CO" sz="2000" dirty="0" err="1">
                <a:sym typeface="Wingdings" pitchFamily="2" charset="2"/>
              </a:rPr>
              <a:t>or</a:t>
            </a:r>
            <a:r>
              <a:rPr lang="es-CO" sz="2000" dirty="0">
                <a:sym typeface="Wingdings" pitchFamily="2" charset="2"/>
              </a:rPr>
              <a:t> </a:t>
            </a:r>
            <a:r>
              <a:rPr lang="es-CO" sz="2000" dirty="0" err="1">
                <a:sym typeface="Wingdings" pitchFamily="2" charset="2"/>
              </a:rPr>
              <a:t>doing</a:t>
            </a:r>
            <a:r>
              <a:rPr lang="es-CO" sz="2000" dirty="0">
                <a:sym typeface="Wingdings" pitchFamily="2" charset="2"/>
              </a:rPr>
              <a:t> </a:t>
            </a:r>
            <a:r>
              <a:rPr lang="es-CO" sz="2000" dirty="0" err="1">
                <a:sym typeface="Wingdings" pitchFamily="2" charset="2"/>
              </a:rPr>
              <a:t>blocking</a:t>
            </a:r>
            <a:r>
              <a:rPr lang="es-CO" sz="2000" dirty="0">
                <a:sym typeface="Wingdings" pitchFamily="2" charset="2"/>
              </a:rPr>
              <a:t> </a:t>
            </a:r>
            <a:r>
              <a:rPr lang="es-CO" sz="2000" dirty="0" err="1">
                <a:sym typeface="Wingdings" pitchFamily="2" charset="2"/>
              </a:rPr>
              <a:t>the</a:t>
            </a:r>
            <a:r>
              <a:rPr lang="es-CO" sz="2000" dirty="0">
                <a:sym typeface="Wingdings" pitchFamily="2" charset="2"/>
              </a:rPr>
              <a:t> </a:t>
            </a:r>
            <a:r>
              <a:rPr lang="es-CO" sz="2000" dirty="0" err="1">
                <a:sym typeface="Wingdings" pitchFamily="2" charset="2"/>
              </a:rPr>
              <a:t>actualization</a:t>
            </a:r>
            <a:r>
              <a:rPr lang="es-CO" sz="2000" dirty="0">
                <a:sym typeface="Wingdings" pitchFamily="2" charset="2"/>
              </a:rPr>
              <a:t> of </a:t>
            </a:r>
            <a:r>
              <a:rPr lang="es-CO" sz="2000" dirty="0" err="1">
                <a:sym typeface="Wingdings" pitchFamily="2" charset="2"/>
              </a:rPr>
              <a:t>potential</a:t>
            </a:r>
            <a:r>
              <a:rPr lang="es-CO" sz="2000" dirty="0">
                <a:sym typeface="Wingdings" pitchFamily="2" charset="2"/>
              </a:rPr>
              <a:t>?</a:t>
            </a:r>
            <a:endParaRPr lang="es-CO" sz="2000" dirty="0"/>
          </a:p>
        </p:txBody>
      </p:sp>
      <p:sp>
        <p:nvSpPr>
          <p:cNvPr id="179204" name="3 Marcador de número de diapositiva">
            <a:extLst>
              <a:ext uri="{FF2B5EF4-FFF2-40B4-BE49-F238E27FC236}">
                <a16:creationId xmlns:a16="http://schemas.microsoft.com/office/drawing/2014/main" id="{C06945FC-DD61-7A57-2993-40F0582FD3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979400-B7EC-4BF1-A4DF-0F8334690247}" type="slidenum">
              <a:rPr lang="en-US" altLang="en-US" smtClean="0">
                <a:latin typeface="Arial" panose="020B0604020202020204" pitchFamily="34" charset="0"/>
              </a:rPr>
              <a:pPr>
                <a:spcBef>
                  <a:spcPct val="0"/>
                </a:spcBef>
              </a:pPr>
              <a:t>87</a:t>
            </a:fld>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3180928"/>
          </a:xfrm>
        </p:spPr>
        <p:txBody>
          <a:bodyPr/>
          <a:lstStyle/>
          <a:p>
            <a:r>
              <a:rPr lang="es-BO" dirty="0" err="1"/>
              <a:t>It</a:t>
            </a:r>
            <a:r>
              <a:rPr lang="es-BO" dirty="0"/>
              <a:t> </a:t>
            </a:r>
            <a:r>
              <a:rPr lang="es-BO" dirty="0" err="1"/>
              <a:t>is</a:t>
            </a:r>
            <a:r>
              <a:rPr lang="es-BO" dirty="0"/>
              <a:t> </a:t>
            </a:r>
            <a:r>
              <a:rPr lang="es-BO" dirty="0" err="1"/>
              <a:t>also</a:t>
            </a:r>
            <a:r>
              <a:rPr lang="es-BO" dirty="0"/>
              <a:t> posible </a:t>
            </a:r>
            <a:r>
              <a:rPr lang="es-BO" dirty="0" err="1"/>
              <a:t>to</a:t>
            </a:r>
            <a:r>
              <a:rPr lang="es-BO" dirty="0"/>
              <a:t> </a:t>
            </a:r>
            <a:r>
              <a:rPr lang="es-BO" dirty="0" err="1"/>
              <a:t>generate</a:t>
            </a:r>
            <a:r>
              <a:rPr lang="es-BO" dirty="0"/>
              <a:t>:</a:t>
            </a:r>
          </a:p>
          <a:p>
            <a:r>
              <a:rPr lang="es-BO" b="1" dirty="0" err="1"/>
              <a:t>four</a:t>
            </a:r>
            <a:r>
              <a:rPr lang="es-BO" b="1" dirty="0"/>
              <a:t> </a:t>
            </a:r>
            <a:r>
              <a:rPr lang="es-BO" b="1" dirty="0" err="1"/>
              <a:t>modes</a:t>
            </a:r>
            <a:r>
              <a:rPr lang="es-BO" b="1" dirty="0"/>
              <a:t> </a:t>
            </a:r>
            <a:r>
              <a:rPr lang="es-BO" b="1" dirty="0" err="1"/>
              <a:t>of</a:t>
            </a:r>
            <a:r>
              <a:rPr lang="es-BO" b="1" dirty="0"/>
              <a:t> </a:t>
            </a:r>
            <a:r>
              <a:rPr lang="es-BO" b="1" dirty="0" err="1"/>
              <a:t>interactions</a:t>
            </a:r>
            <a:r>
              <a:rPr lang="es-BO" dirty="0"/>
              <a:t>—</a:t>
            </a:r>
            <a:r>
              <a:rPr lang="es-BO" dirty="0" err="1"/>
              <a:t>physical</a:t>
            </a:r>
            <a:r>
              <a:rPr lang="es-BO" dirty="0"/>
              <a:t> </a:t>
            </a:r>
            <a:r>
              <a:rPr lang="es-BO" dirty="0" err="1"/>
              <a:t>modes</a:t>
            </a:r>
            <a:r>
              <a:rPr lang="es-BO" dirty="0"/>
              <a:t> </a:t>
            </a:r>
            <a:r>
              <a:rPr lang="es-BO" dirty="0" err="1"/>
              <a:t>such</a:t>
            </a:r>
            <a:r>
              <a:rPr lang="es-BO" dirty="0"/>
              <a:t> as </a:t>
            </a:r>
            <a:r>
              <a:rPr lang="es-BO" dirty="0" err="1"/>
              <a:t>touch</a:t>
            </a:r>
            <a:r>
              <a:rPr lang="es-BO" dirty="0"/>
              <a:t>, social </a:t>
            </a:r>
            <a:r>
              <a:rPr lang="es-BO" dirty="0" err="1"/>
              <a:t>modes</a:t>
            </a:r>
            <a:r>
              <a:rPr lang="es-BO" dirty="0"/>
              <a:t> </a:t>
            </a:r>
            <a:r>
              <a:rPr lang="es-BO" dirty="0" err="1"/>
              <a:t>such</a:t>
            </a:r>
            <a:r>
              <a:rPr lang="es-BO" dirty="0"/>
              <a:t> as </a:t>
            </a:r>
            <a:r>
              <a:rPr lang="es-BO" dirty="0" err="1"/>
              <a:t>conversation</a:t>
            </a:r>
            <a:r>
              <a:rPr lang="es-BO" dirty="0"/>
              <a:t>, </a:t>
            </a:r>
            <a:r>
              <a:rPr lang="es-BO" dirty="0" err="1"/>
              <a:t>psychological</a:t>
            </a:r>
            <a:r>
              <a:rPr lang="es-BO" dirty="0"/>
              <a:t> </a:t>
            </a:r>
            <a:r>
              <a:rPr lang="es-BO" dirty="0" err="1"/>
              <a:t>modes</a:t>
            </a:r>
            <a:r>
              <a:rPr lang="es-BO" dirty="0"/>
              <a:t> </a:t>
            </a:r>
            <a:r>
              <a:rPr lang="es-BO" dirty="0" err="1"/>
              <a:t>such</a:t>
            </a:r>
            <a:r>
              <a:rPr lang="es-BO" dirty="0"/>
              <a:t> </a:t>
            </a:r>
            <a:r>
              <a:rPr lang="es-BO" dirty="0" err="1"/>
              <a:t>the</a:t>
            </a:r>
            <a:r>
              <a:rPr lang="es-BO" dirty="0"/>
              <a:t> </a:t>
            </a:r>
            <a:r>
              <a:rPr lang="es-BO" dirty="0" err="1"/>
              <a:t>contemplation</a:t>
            </a:r>
            <a:r>
              <a:rPr lang="es-BO" dirty="0"/>
              <a:t> </a:t>
            </a:r>
            <a:r>
              <a:rPr lang="es-BO" dirty="0" err="1"/>
              <a:t>of</a:t>
            </a:r>
            <a:r>
              <a:rPr lang="es-BO" dirty="0"/>
              <a:t> </a:t>
            </a:r>
            <a:r>
              <a:rPr lang="es-BO" dirty="0" err="1"/>
              <a:t>feelings</a:t>
            </a:r>
            <a:r>
              <a:rPr lang="es-BO" dirty="0"/>
              <a:t> and ideas, and spiritual </a:t>
            </a:r>
            <a:r>
              <a:rPr lang="es-BO" dirty="0" err="1"/>
              <a:t>modes</a:t>
            </a:r>
            <a:r>
              <a:rPr lang="es-BO" dirty="0"/>
              <a:t> </a:t>
            </a:r>
            <a:r>
              <a:rPr lang="es-BO" dirty="0" err="1"/>
              <a:t>such</a:t>
            </a:r>
            <a:r>
              <a:rPr lang="es-BO" dirty="0"/>
              <a:t> as </a:t>
            </a:r>
            <a:r>
              <a:rPr lang="es-BO" dirty="0" err="1"/>
              <a:t>prayer</a:t>
            </a:r>
            <a:r>
              <a:rPr lang="es-BO" dirty="0"/>
              <a:t>;</a:t>
            </a:r>
          </a:p>
          <a:p>
            <a:r>
              <a:rPr lang="es-BO" b="1" dirty="0" err="1"/>
              <a:t>four</a:t>
            </a:r>
            <a:r>
              <a:rPr lang="es-BO" b="1" dirty="0"/>
              <a:t> </a:t>
            </a:r>
            <a:r>
              <a:rPr lang="es-BO" b="1" dirty="0" err="1"/>
              <a:t>types</a:t>
            </a:r>
            <a:r>
              <a:rPr lang="es-BO" b="1" dirty="0"/>
              <a:t> </a:t>
            </a:r>
            <a:r>
              <a:rPr lang="es-BO" b="1" dirty="0" err="1"/>
              <a:t>of</a:t>
            </a:r>
            <a:r>
              <a:rPr lang="es-BO" b="1" dirty="0"/>
              <a:t> positive prehension</a:t>
            </a:r>
            <a:r>
              <a:rPr lang="es-BO" dirty="0"/>
              <a:t>—</a:t>
            </a:r>
            <a:r>
              <a:rPr lang="es-BO" dirty="0" err="1"/>
              <a:t>physical</a:t>
            </a:r>
            <a:r>
              <a:rPr lang="es-BO" dirty="0"/>
              <a:t>, </a:t>
            </a:r>
            <a:r>
              <a:rPr lang="es-BO" dirty="0" err="1"/>
              <a:t>e.g</a:t>
            </a:r>
            <a:r>
              <a:rPr lang="es-BO" dirty="0"/>
              <a:t>., </a:t>
            </a:r>
            <a:r>
              <a:rPr lang="es-BO" dirty="0" err="1"/>
              <a:t>metabolism</a:t>
            </a:r>
            <a:r>
              <a:rPr lang="es-BO" dirty="0"/>
              <a:t> </a:t>
            </a:r>
            <a:r>
              <a:rPr lang="es-BO" dirty="0" err="1"/>
              <a:t>of</a:t>
            </a:r>
            <a:r>
              <a:rPr lang="es-BO" dirty="0"/>
              <a:t> </a:t>
            </a:r>
            <a:r>
              <a:rPr lang="es-BO" dirty="0" err="1"/>
              <a:t>nutrients</a:t>
            </a:r>
            <a:r>
              <a:rPr lang="es-BO" dirty="0"/>
              <a:t>; social, </a:t>
            </a:r>
            <a:r>
              <a:rPr lang="es-BO" dirty="0" err="1"/>
              <a:t>e.g</a:t>
            </a:r>
            <a:r>
              <a:rPr lang="es-BO" dirty="0"/>
              <a:t>., </a:t>
            </a:r>
            <a:r>
              <a:rPr lang="es-BO" dirty="0" err="1"/>
              <a:t>making</a:t>
            </a:r>
            <a:r>
              <a:rPr lang="es-BO" dirty="0"/>
              <a:t> new </a:t>
            </a:r>
            <a:r>
              <a:rPr lang="es-BO" dirty="0" err="1"/>
              <a:t>friends</a:t>
            </a:r>
            <a:r>
              <a:rPr lang="es-BO" dirty="0"/>
              <a:t>; </a:t>
            </a:r>
            <a:r>
              <a:rPr lang="es-BO" dirty="0" err="1"/>
              <a:t>psychological</a:t>
            </a:r>
            <a:r>
              <a:rPr lang="es-BO" dirty="0"/>
              <a:t>, </a:t>
            </a:r>
            <a:r>
              <a:rPr lang="es-BO" dirty="0" err="1"/>
              <a:t>e.g</a:t>
            </a:r>
            <a:r>
              <a:rPr lang="es-BO" dirty="0"/>
              <a:t>., </a:t>
            </a:r>
            <a:r>
              <a:rPr lang="es-BO" dirty="0" err="1"/>
              <a:t>allowing</a:t>
            </a:r>
            <a:r>
              <a:rPr lang="es-BO" dirty="0"/>
              <a:t> </a:t>
            </a:r>
            <a:r>
              <a:rPr lang="es-BO" dirty="0" err="1"/>
              <a:t>love</a:t>
            </a:r>
            <a:r>
              <a:rPr lang="es-BO" dirty="0"/>
              <a:t> </a:t>
            </a:r>
            <a:r>
              <a:rPr lang="es-BO" dirty="0" err="1"/>
              <a:t>to</a:t>
            </a:r>
            <a:r>
              <a:rPr lang="es-BO" dirty="0"/>
              <a:t> </a:t>
            </a:r>
            <a:r>
              <a:rPr lang="es-BO" dirty="0" err="1"/>
              <a:t>flow</a:t>
            </a:r>
            <a:r>
              <a:rPr lang="es-BO" dirty="0"/>
              <a:t> </a:t>
            </a:r>
            <a:r>
              <a:rPr lang="es-BO" dirty="0" err="1"/>
              <a:t>into</a:t>
            </a:r>
            <a:r>
              <a:rPr lang="es-BO" dirty="0"/>
              <a:t> </a:t>
            </a:r>
            <a:r>
              <a:rPr lang="es-BO" dirty="0" err="1"/>
              <a:t>one’s</a:t>
            </a:r>
            <a:r>
              <a:rPr lang="es-BO" dirty="0"/>
              <a:t> </a:t>
            </a:r>
            <a:r>
              <a:rPr lang="es-BO" dirty="0" err="1"/>
              <a:t>life</a:t>
            </a:r>
            <a:r>
              <a:rPr lang="es-BO" dirty="0"/>
              <a:t>; and spiritual, </a:t>
            </a:r>
            <a:r>
              <a:rPr lang="es-BO" dirty="0" err="1"/>
              <a:t>e.g</a:t>
            </a:r>
            <a:r>
              <a:rPr lang="es-BO" dirty="0"/>
              <a:t>., </a:t>
            </a:r>
            <a:r>
              <a:rPr lang="es-BO" dirty="0" err="1"/>
              <a:t>studying</a:t>
            </a:r>
            <a:r>
              <a:rPr lang="es-BO" dirty="0"/>
              <a:t> </a:t>
            </a:r>
            <a:r>
              <a:rPr lang="es-BO" dirty="0" err="1"/>
              <a:t>sacred</a:t>
            </a:r>
            <a:r>
              <a:rPr lang="es-BO" dirty="0"/>
              <a:t> </a:t>
            </a:r>
            <a:r>
              <a:rPr lang="es-BO" dirty="0" err="1"/>
              <a:t>scripture</a:t>
            </a:r>
            <a:r>
              <a:rPr lang="es-BO" dirty="0"/>
              <a:t>.</a:t>
            </a:r>
          </a:p>
          <a:p>
            <a:r>
              <a:rPr lang="es-BO" b="1" dirty="0" err="1"/>
              <a:t>four</a:t>
            </a:r>
            <a:r>
              <a:rPr lang="es-BO" b="1" dirty="0"/>
              <a:t> </a:t>
            </a:r>
            <a:r>
              <a:rPr lang="es-BO" b="1" dirty="0" err="1"/>
              <a:t>types</a:t>
            </a:r>
            <a:r>
              <a:rPr lang="es-BO" b="1" dirty="0"/>
              <a:t> </a:t>
            </a:r>
            <a:r>
              <a:rPr lang="es-BO" b="1" dirty="0" err="1"/>
              <a:t>of</a:t>
            </a:r>
            <a:r>
              <a:rPr lang="es-BO" b="1" dirty="0"/>
              <a:t> negative prehension</a:t>
            </a:r>
            <a:r>
              <a:rPr lang="es-BO" dirty="0"/>
              <a:t>—</a:t>
            </a:r>
            <a:r>
              <a:rPr lang="es-BO" dirty="0" err="1"/>
              <a:t>physical</a:t>
            </a:r>
            <a:r>
              <a:rPr lang="es-BO" dirty="0"/>
              <a:t>, </a:t>
            </a:r>
            <a:r>
              <a:rPr lang="es-BO" dirty="0" err="1"/>
              <a:t>e.g</a:t>
            </a:r>
            <a:r>
              <a:rPr lang="es-BO" dirty="0"/>
              <a:t>., living in a </a:t>
            </a:r>
            <a:r>
              <a:rPr lang="es-BO" dirty="0" err="1"/>
              <a:t>gated</a:t>
            </a:r>
            <a:r>
              <a:rPr lang="es-BO" dirty="0"/>
              <a:t> </a:t>
            </a:r>
            <a:r>
              <a:rPr lang="es-BO" dirty="0" err="1"/>
              <a:t>community</a:t>
            </a:r>
            <a:r>
              <a:rPr lang="es-BO" dirty="0"/>
              <a:t>; social, </a:t>
            </a:r>
            <a:r>
              <a:rPr lang="es-BO" dirty="0" err="1"/>
              <a:t>e.g</a:t>
            </a:r>
            <a:r>
              <a:rPr lang="es-BO" dirty="0"/>
              <a:t>., </a:t>
            </a:r>
            <a:r>
              <a:rPr lang="es-BO" dirty="0" err="1"/>
              <a:t>on</a:t>
            </a:r>
            <a:r>
              <a:rPr lang="es-BO" dirty="0"/>
              <a:t> Facebook, “</a:t>
            </a:r>
            <a:r>
              <a:rPr lang="es-BO" dirty="0" err="1"/>
              <a:t>unfriend</a:t>
            </a:r>
            <a:r>
              <a:rPr lang="es-BO" dirty="0"/>
              <a:t>” a </a:t>
            </a:r>
            <a:r>
              <a:rPr lang="es-BO" dirty="0" err="1"/>
              <a:t>person</a:t>
            </a:r>
            <a:r>
              <a:rPr lang="es-BO" dirty="0"/>
              <a:t> </a:t>
            </a:r>
            <a:r>
              <a:rPr lang="es-BO" dirty="0" err="1"/>
              <a:t>who</a:t>
            </a:r>
            <a:r>
              <a:rPr lang="es-BO" dirty="0"/>
              <a:t> </a:t>
            </a:r>
            <a:r>
              <a:rPr lang="es-BO" dirty="0" err="1"/>
              <a:t>is</a:t>
            </a:r>
            <a:r>
              <a:rPr lang="es-BO" dirty="0"/>
              <a:t> a </a:t>
            </a:r>
            <a:r>
              <a:rPr lang="es-BO" dirty="0" err="1"/>
              <a:t>bad</a:t>
            </a:r>
            <a:r>
              <a:rPr lang="es-BO" dirty="0"/>
              <a:t> </a:t>
            </a:r>
            <a:r>
              <a:rPr lang="es-BO" dirty="0" err="1"/>
              <a:t>influence</a:t>
            </a:r>
            <a:r>
              <a:rPr lang="es-BO" dirty="0"/>
              <a:t>; </a:t>
            </a:r>
            <a:r>
              <a:rPr lang="es-BO" dirty="0" err="1"/>
              <a:t>psychological</a:t>
            </a:r>
            <a:r>
              <a:rPr lang="es-BO" dirty="0"/>
              <a:t>, </a:t>
            </a:r>
            <a:r>
              <a:rPr lang="es-BO" dirty="0" err="1"/>
              <a:t>e.g</a:t>
            </a:r>
            <a:r>
              <a:rPr lang="es-BO" dirty="0"/>
              <a:t>., </a:t>
            </a:r>
            <a:r>
              <a:rPr lang="es-BO" dirty="0" err="1"/>
              <a:t>changing</a:t>
            </a:r>
            <a:r>
              <a:rPr lang="es-BO" dirty="0"/>
              <a:t> </a:t>
            </a:r>
            <a:r>
              <a:rPr lang="es-BO" dirty="0" err="1"/>
              <a:t>an</a:t>
            </a:r>
            <a:r>
              <a:rPr lang="es-BO" dirty="0"/>
              <a:t> </a:t>
            </a:r>
            <a:r>
              <a:rPr lang="es-BO" dirty="0" err="1"/>
              <a:t>agressive</a:t>
            </a:r>
            <a:r>
              <a:rPr lang="es-BO" dirty="0"/>
              <a:t> </a:t>
            </a:r>
            <a:r>
              <a:rPr lang="es-BO" dirty="0" err="1"/>
              <a:t>thought</a:t>
            </a:r>
            <a:r>
              <a:rPr lang="es-BO" dirty="0"/>
              <a:t> </a:t>
            </a:r>
            <a:r>
              <a:rPr lang="es-BO" dirty="0" err="1"/>
              <a:t>into</a:t>
            </a:r>
            <a:r>
              <a:rPr lang="es-BO" dirty="0"/>
              <a:t> </a:t>
            </a:r>
            <a:r>
              <a:rPr lang="es-BO" dirty="0" err="1"/>
              <a:t>one</a:t>
            </a:r>
            <a:r>
              <a:rPr lang="es-BO" dirty="0"/>
              <a:t> </a:t>
            </a:r>
            <a:r>
              <a:rPr lang="es-BO" dirty="0" err="1"/>
              <a:t>of</a:t>
            </a:r>
            <a:r>
              <a:rPr lang="es-BO" dirty="0"/>
              <a:t> </a:t>
            </a:r>
            <a:r>
              <a:rPr lang="es-BO" dirty="0" err="1"/>
              <a:t>patience</a:t>
            </a:r>
            <a:r>
              <a:rPr lang="es-BO" dirty="0"/>
              <a:t>; and spiritual, </a:t>
            </a:r>
            <a:r>
              <a:rPr lang="es-BO" dirty="0" err="1"/>
              <a:t>e.g</a:t>
            </a:r>
            <a:r>
              <a:rPr lang="es-BO" dirty="0"/>
              <a:t>., </a:t>
            </a:r>
            <a:r>
              <a:rPr lang="es-BO" dirty="0" err="1"/>
              <a:t>avoiding</a:t>
            </a:r>
            <a:r>
              <a:rPr lang="es-BO" dirty="0"/>
              <a:t> </a:t>
            </a:r>
            <a:r>
              <a:rPr lang="es-BO" dirty="0" err="1"/>
              <a:t>people</a:t>
            </a:r>
            <a:r>
              <a:rPr lang="es-BO" dirty="0"/>
              <a:t> </a:t>
            </a:r>
            <a:r>
              <a:rPr lang="es-BO" dirty="0" err="1"/>
              <a:t>that</a:t>
            </a:r>
            <a:r>
              <a:rPr lang="es-BO" dirty="0"/>
              <a:t> are </a:t>
            </a:r>
            <a:r>
              <a:rPr lang="es-BO" dirty="0" err="1"/>
              <a:t>materialistic</a:t>
            </a:r>
            <a:r>
              <a:rPr lang="es-BO" dirty="0"/>
              <a:t> and </a:t>
            </a:r>
            <a:r>
              <a:rPr lang="es-BO" dirty="0" err="1"/>
              <a:t>ungodly</a:t>
            </a:r>
            <a:r>
              <a:rPr lang="es-BO" dirty="0"/>
              <a:t>; and</a:t>
            </a:r>
          </a:p>
          <a:p>
            <a:r>
              <a:rPr lang="es-BO" b="1" dirty="0" err="1"/>
              <a:t>four</a:t>
            </a:r>
            <a:r>
              <a:rPr lang="es-BO" b="1" dirty="0"/>
              <a:t> </a:t>
            </a:r>
            <a:r>
              <a:rPr lang="es-BO" b="1" dirty="0" err="1"/>
              <a:t>categories</a:t>
            </a:r>
            <a:r>
              <a:rPr lang="es-BO" b="1" dirty="0"/>
              <a:t> </a:t>
            </a:r>
            <a:r>
              <a:rPr lang="es-BO" b="1" dirty="0" err="1"/>
              <a:t>of</a:t>
            </a:r>
            <a:r>
              <a:rPr lang="es-BO" b="1" dirty="0"/>
              <a:t> </a:t>
            </a:r>
            <a:r>
              <a:rPr lang="es-BO" b="1" dirty="0" err="1"/>
              <a:t>actuality</a:t>
            </a:r>
            <a:r>
              <a:rPr lang="es-BO" dirty="0"/>
              <a:t>—</a:t>
            </a:r>
            <a:r>
              <a:rPr lang="es-BO" dirty="0" err="1"/>
              <a:t>physical</a:t>
            </a:r>
            <a:r>
              <a:rPr lang="es-BO" dirty="0"/>
              <a:t> </a:t>
            </a:r>
            <a:r>
              <a:rPr lang="es-BO" dirty="0" err="1"/>
              <a:t>competence</a:t>
            </a:r>
            <a:r>
              <a:rPr lang="es-BO" dirty="0"/>
              <a:t>, social </a:t>
            </a:r>
            <a:r>
              <a:rPr lang="es-BO" dirty="0" err="1"/>
              <a:t>competence</a:t>
            </a:r>
            <a:r>
              <a:rPr lang="es-BO" dirty="0"/>
              <a:t>, </a:t>
            </a:r>
            <a:r>
              <a:rPr lang="es-BO" dirty="0" err="1"/>
              <a:t>psychological</a:t>
            </a:r>
            <a:r>
              <a:rPr lang="es-BO" dirty="0"/>
              <a:t> </a:t>
            </a:r>
            <a:r>
              <a:rPr lang="es-BO" dirty="0" err="1"/>
              <a:t>competence</a:t>
            </a:r>
            <a:r>
              <a:rPr lang="es-BO" dirty="0"/>
              <a:t>, and spiritual </a:t>
            </a:r>
            <a:r>
              <a:rPr lang="es-BO" dirty="0" err="1"/>
              <a:t>competence</a:t>
            </a:r>
            <a:r>
              <a:rPr lang="es-BO" dirty="0"/>
              <a:t>; </a:t>
            </a:r>
            <a:r>
              <a:rPr lang="es-BO" dirty="0" err="1"/>
              <a:t>competence</a:t>
            </a:r>
            <a:r>
              <a:rPr lang="es-BO" dirty="0"/>
              <a:t> </a:t>
            </a:r>
            <a:r>
              <a:rPr lang="es-BO" dirty="0" err="1"/>
              <a:t>being</a:t>
            </a:r>
            <a:r>
              <a:rPr lang="es-BO" dirty="0"/>
              <a:t> </a:t>
            </a:r>
            <a:r>
              <a:rPr lang="es-BO" dirty="0" err="1"/>
              <a:t>defined</a:t>
            </a:r>
            <a:r>
              <a:rPr lang="es-BO" dirty="0"/>
              <a:t> as </a:t>
            </a:r>
            <a:r>
              <a:rPr lang="es-BO" dirty="0" err="1"/>
              <a:t>the</a:t>
            </a:r>
            <a:r>
              <a:rPr lang="es-BO" dirty="0"/>
              <a:t> </a:t>
            </a:r>
            <a:r>
              <a:rPr lang="es-BO" dirty="0" err="1"/>
              <a:t>ability</a:t>
            </a:r>
            <a:r>
              <a:rPr lang="es-BO" dirty="0"/>
              <a:t> </a:t>
            </a:r>
            <a:r>
              <a:rPr lang="es-BO" dirty="0" err="1"/>
              <a:t>to</a:t>
            </a:r>
            <a:r>
              <a:rPr lang="es-BO" dirty="0"/>
              <a:t> </a:t>
            </a:r>
            <a:r>
              <a:rPr lang="es-BO" dirty="0" err="1"/>
              <a:t>achieve</a:t>
            </a:r>
            <a:r>
              <a:rPr lang="es-BO" dirty="0"/>
              <a:t> a </a:t>
            </a:r>
            <a:r>
              <a:rPr lang="es-BO" dirty="0" err="1"/>
              <a:t>high</a:t>
            </a:r>
            <a:r>
              <a:rPr lang="es-BO" dirty="0"/>
              <a:t> </a:t>
            </a:r>
            <a:r>
              <a:rPr lang="es-BO" dirty="0" err="1"/>
              <a:t>degree</a:t>
            </a:r>
            <a:r>
              <a:rPr lang="es-BO" dirty="0"/>
              <a:t> </a:t>
            </a:r>
            <a:r>
              <a:rPr lang="es-BO" dirty="0" err="1"/>
              <a:t>of</a:t>
            </a:r>
            <a:r>
              <a:rPr lang="es-BO" dirty="0"/>
              <a:t> </a:t>
            </a:r>
            <a:r>
              <a:rPr lang="es-BO" dirty="0" err="1"/>
              <a:t>correspondence</a:t>
            </a:r>
            <a:r>
              <a:rPr lang="es-BO" dirty="0"/>
              <a:t> </a:t>
            </a:r>
            <a:r>
              <a:rPr lang="es-BO" dirty="0" err="1"/>
              <a:t>between</a:t>
            </a:r>
            <a:r>
              <a:rPr lang="es-BO" dirty="0"/>
              <a:t> </a:t>
            </a:r>
            <a:r>
              <a:rPr lang="es-BO" dirty="0" err="1"/>
              <a:t>intended</a:t>
            </a:r>
            <a:r>
              <a:rPr lang="es-BO" dirty="0"/>
              <a:t> </a:t>
            </a:r>
            <a:r>
              <a:rPr lang="es-BO" dirty="0" err="1"/>
              <a:t>outcomes</a:t>
            </a:r>
            <a:r>
              <a:rPr lang="es-BO" dirty="0"/>
              <a:t> and actual </a:t>
            </a:r>
            <a:r>
              <a:rPr lang="es-BO" dirty="0" err="1"/>
              <a:t>outcomes</a:t>
            </a:r>
            <a:r>
              <a:rPr lang="es-BO" dirty="0"/>
              <a:t> in </a:t>
            </a:r>
            <a:r>
              <a:rPr lang="es-BO" dirty="0" err="1"/>
              <a:t>relation</a:t>
            </a:r>
            <a:r>
              <a:rPr lang="es-BO" dirty="0"/>
              <a:t> </a:t>
            </a:r>
            <a:r>
              <a:rPr lang="es-BO" dirty="0" err="1"/>
              <a:t>to</a:t>
            </a:r>
            <a:r>
              <a:rPr lang="es-BO" dirty="0"/>
              <a:t> </a:t>
            </a:r>
            <a:r>
              <a:rPr lang="es-BO" dirty="0" err="1"/>
              <a:t>the</a:t>
            </a:r>
            <a:r>
              <a:rPr lang="es-BO" dirty="0"/>
              <a:t> </a:t>
            </a:r>
            <a:r>
              <a:rPr lang="es-BO" dirty="0" err="1"/>
              <a:t>entities</a:t>
            </a:r>
            <a:r>
              <a:rPr lang="es-BO" dirty="0"/>
              <a:t> in </a:t>
            </a:r>
            <a:r>
              <a:rPr lang="es-BO" dirty="0" err="1"/>
              <a:t>each</a:t>
            </a:r>
            <a:r>
              <a:rPr lang="es-BO" dirty="0"/>
              <a:t> </a:t>
            </a:r>
            <a:r>
              <a:rPr lang="es-BO" dirty="0" err="1"/>
              <a:t>environment</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88</a:t>
            </a:fld>
            <a:endParaRPr lang="en-US" altLang="en-US"/>
          </a:p>
        </p:txBody>
      </p:sp>
    </p:spTree>
    <p:extLst>
      <p:ext uri="{BB962C8B-B14F-4D97-AF65-F5344CB8AC3E}">
        <p14:creationId xmlns:p14="http://schemas.microsoft.com/office/powerpoint/2010/main" val="30790947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Quadriga was placed on top of the Brandenburg Gate by Johann Gottfried </a:t>
            </a:r>
            <a:r>
              <a:rPr lang="en-US" dirty="0" err="1"/>
              <a:t>Schadow</a:t>
            </a:r>
            <a:r>
              <a:rPr lang="en-US" dirty="0"/>
              <a:t> in 1793. The sculpture, depicting a two-wheeled chariot pulled by four horses running side by side, was meant to symbolize peace entering the city. The horses' reins are held by Victoria, the goddess of victory. https://www.berlin.de/en/attractions-and-sights/3560266-3104052-brandenburg-gate.en.html#:~:text=The%20Quadriga%20was%20placed%20on,Victoria%2C%20the%20goddess%20of%20victory</a:t>
            </a:r>
          </a:p>
          <a:p>
            <a:r>
              <a:rPr lang="es-BO" dirty="0"/>
              <a:t>In WES </a:t>
            </a:r>
            <a:r>
              <a:rPr lang="es-BO" dirty="0" err="1"/>
              <a:t>the</a:t>
            </a:r>
            <a:r>
              <a:rPr lang="es-BO" dirty="0"/>
              <a:t> </a:t>
            </a:r>
            <a:r>
              <a:rPr lang="es-BO" dirty="0" err="1"/>
              <a:t>four</a:t>
            </a:r>
            <a:r>
              <a:rPr lang="es-BO" dirty="0"/>
              <a:t> </a:t>
            </a:r>
            <a:r>
              <a:rPr lang="es-BO" dirty="0" err="1"/>
              <a:t>stallions</a:t>
            </a:r>
            <a:r>
              <a:rPr lang="es-BO" dirty="0"/>
              <a:t> </a:t>
            </a:r>
            <a:r>
              <a:rPr lang="es-BO" dirty="0" err="1"/>
              <a:t>empowering</a:t>
            </a:r>
            <a:r>
              <a:rPr lang="es-BO" dirty="0"/>
              <a:t> </a:t>
            </a:r>
            <a:r>
              <a:rPr lang="es-BO" dirty="0" err="1"/>
              <a:t>the</a:t>
            </a:r>
            <a:r>
              <a:rPr lang="es-BO" dirty="0"/>
              <a:t> </a:t>
            </a:r>
            <a:r>
              <a:rPr lang="es-BO" dirty="0" err="1"/>
              <a:t>system</a:t>
            </a:r>
            <a:r>
              <a:rPr lang="es-BO" dirty="0"/>
              <a:t> as subjective </a:t>
            </a:r>
            <a:r>
              <a:rPr lang="es-BO" dirty="0" err="1"/>
              <a:t>aims</a:t>
            </a:r>
            <a:r>
              <a:rPr lang="es-BO" dirty="0"/>
              <a:t> </a:t>
            </a:r>
            <a:r>
              <a:rPr lang="es-BO" dirty="0" err="1"/>
              <a:t>luring</a:t>
            </a:r>
            <a:r>
              <a:rPr lang="es-BO" dirty="0"/>
              <a:t> </a:t>
            </a:r>
            <a:r>
              <a:rPr lang="es-BO" dirty="0" err="1"/>
              <a:t>learners</a:t>
            </a:r>
            <a:r>
              <a:rPr lang="es-BO" dirty="0"/>
              <a:t> forward are: </a:t>
            </a:r>
            <a:r>
              <a:rPr lang="es-BO" dirty="0" err="1"/>
              <a:t>physical</a:t>
            </a:r>
            <a:r>
              <a:rPr lang="es-BO" dirty="0"/>
              <a:t> </a:t>
            </a:r>
            <a:r>
              <a:rPr lang="es-BO" dirty="0" err="1"/>
              <a:t>competence</a:t>
            </a:r>
            <a:r>
              <a:rPr lang="es-BO" dirty="0"/>
              <a:t>, social </a:t>
            </a:r>
            <a:r>
              <a:rPr lang="es-BO" dirty="0" err="1"/>
              <a:t>competence</a:t>
            </a:r>
            <a:r>
              <a:rPr lang="es-BO" dirty="0"/>
              <a:t>, </a:t>
            </a:r>
            <a:r>
              <a:rPr lang="es-BO" dirty="0" err="1"/>
              <a:t>psychological</a:t>
            </a:r>
            <a:r>
              <a:rPr lang="es-BO" dirty="0"/>
              <a:t> </a:t>
            </a:r>
            <a:r>
              <a:rPr lang="es-BO" dirty="0" err="1"/>
              <a:t>competence</a:t>
            </a:r>
            <a:r>
              <a:rPr lang="es-BO" dirty="0"/>
              <a:t>, and </a:t>
            </a:r>
            <a:r>
              <a:rPr lang="es-BO" dirty="0" err="1"/>
              <a:t>and</a:t>
            </a:r>
            <a:r>
              <a:rPr lang="es-BO" dirty="0"/>
              <a:t> spiritual </a:t>
            </a:r>
            <a:r>
              <a:rPr lang="es-BO" dirty="0" err="1"/>
              <a:t>competence</a:t>
            </a:r>
            <a:r>
              <a:rPr lang="es-BO" dirty="0"/>
              <a:t>. </a:t>
            </a:r>
            <a:r>
              <a:rPr lang="es-BO" dirty="0" err="1"/>
              <a:t>These</a:t>
            </a:r>
            <a:r>
              <a:rPr lang="es-BO" dirty="0"/>
              <a:t>, in time, </a:t>
            </a:r>
            <a:r>
              <a:rPr lang="es-BO" dirty="0" err="1"/>
              <a:t>will</a:t>
            </a:r>
            <a:r>
              <a:rPr lang="es-BO" dirty="0"/>
              <a:t>, as </a:t>
            </a:r>
            <a:r>
              <a:rPr lang="es-BO" dirty="0" err="1"/>
              <a:t>heralded</a:t>
            </a:r>
            <a:r>
              <a:rPr lang="es-BO" dirty="0"/>
              <a:t> </a:t>
            </a:r>
            <a:r>
              <a:rPr lang="es-BO" dirty="0" err="1"/>
              <a:t>by</a:t>
            </a:r>
            <a:r>
              <a:rPr lang="es-BO" dirty="0"/>
              <a:t> </a:t>
            </a:r>
            <a:r>
              <a:rPr lang="es-BO" dirty="0" err="1"/>
              <a:t>The</a:t>
            </a:r>
            <a:r>
              <a:rPr lang="es-BO" dirty="0"/>
              <a:t> </a:t>
            </a:r>
            <a:r>
              <a:rPr lang="es-BO" dirty="0" err="1"/>
              <a:t>Quadriga</a:t>
            </a:r>
            <a:r>
              <a:rPr lang="es-BO" dirty="0"/>
              <a:t>, </a:t>
            </a:r>
            <a:r>
              <a:rPr lang="es-BO" dirty="0" err="1"/>
              <a:t>will</a:t>
            </a:r>
            <a:r>
              <a:rPr lang="es-BO" dirty="0"/>
              <a:t> </a:t>
            </a:r>
            <a:r>
              <a:rPr lang="es-BO" dirty="0" err="1"/>
              <a:t>inaugurate</a:t>
            </a:r>
            <a:r>
              <a:rPr lang="es-BO" dirty="0"/>
              <a:t> </a:t>
            </a:r>
            <a:r>
              <a:rPr lang="es-BO" dirty="0" err="1"/>
              <a:t>an</a:t>
            </a:r>
            <a:r>
              <a:rPr lang="es-BO" dirty="0"/>
              <a:t> </a:t>
            </a:r>
            <a:r>
              <a:rPr lang="es-BO" dirty="0" err="1"/>
              <a:t>age</a:t>
            </a:r>
            <a:r>
              <a:rPr lang="es-BO" dirty="0"/>
              <a:t> </a:t>
            </a:r>
            <a:r>
              <a:rPr lang="es-BO" dirty="0" err="1"/>
              <a:t>of</a:t>
            </a:r>
            <a:r>
              <a:rPr lang="es-BO" dirty="0"/>
              <a:t> </a:t>
            </a:r>
            <a:r>
              <a:rPr lang="es-BO" dirty="0" err="1"/>
              <a:t>physical</a:t>
            </a:r>
            <a:r>
              <a:rPr lang="es-BO" dirty="0"/>
              <a:t> </a:t>
            </a:r>
            <a:r>
              <a:rPr lang="es-BO" dirty="0" err="1"/>
              <a:t>peace</a:t>
            </a:r>
            <a:r>
              <a:rPr lang="es-BO" dirty="0"/>
              <a:t>, social </a:t>
            </a:r>
            <a:r>
              <a:rPr lang="es-BO" dirty="0" err="1"/>
              <a:t>peace</a:t>
            </a:r>
            <a:r>
              <a:rPr lang="es-BO" dirty="0"/>
              <a:t>, </a:t>
            </a:r>
            <a:r>
              <a:rPr lang="es-BO" dirty="0" err="1"/>
              <a:t>psychological</a:t>
            </a:r>
            <a:r>
              <a:rPr lang="es-BO" dirty="0"/>
              <a:t> </a:t>
            </a:r>
            <a:r>
              <a:rPr lang="es-BO" dirty="0" err="1"/>
              <a:t>peace</a:t>
            </a:r>
            <a:r>
              <a:rPr lang="es-BO" dirty="0"/>
              <a:t>, and spiritual </a:t>
            </a:r>
            <a:r>
              <a:rPr lang="es-BO" dirty="0" err="1"/>
              <a:t>peace</a:t>
            </a:r>
            <a:r>
              <a:rPr lang="es-BO" dirty="0"/>
              <a:t>.</a:t>
            </a:r>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89</a:t>
            </a:fld>
            <a:endParaRPr lang="en-US" altLang="en-US"/>
          </a:p>
        </p:txBody>
      </p:sp>
    </p:spTree>
    <p:extLst>
      <p:ext uri="{BB962C8B-B14F-4D97-AF65-F5344CB8AC3E}">
        <p14:creationId xmlns:p14="http://schemas.microsoft.com/office/powerpoint/2010/main" val="120062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BO" dirty="0"/>
              <a:t>In </a:t>
            </a:r>
            <a:r>
              <a:rPr lang="es-BO" dirty="0" err="1"/>
              <a:t>his</a:t>
            </a:r>
            <a:r>
              <a:rPr lang="es-BO" dirty="0"/>
              <a:t> </a:t>
            </a:r>
            <a:r>
              <a:rPr lang="es-BO" dirty="0" err="1"/>
              <a:t>lectures</a:t>
            </a:r>
            <a:r>
              <a:rPr lang="es-BO" dirty="0"/>
              <a:t> </a:t>
            </a:r>
            <a:r>
              <a:rPr lang="es-BO" dirty="0" err="1"/>
              <a:t>to</a:t>
            </a:r>
            <a:r>
              <a:rPr lang="es-BO" dirty="0"/>
              <a:t> Bahá’í </a:t>
            </a:r>
            <a:r>
              <a:rPr lang="es-BO" dirty="0" err="1"/>
              <a:t>audiences</a:t>
            </a:r>
            <a:r>
              <a:rPr lang="es-BO" dirty="0"/>
              <a:t>, Dr. Jordan </a:t>
            </a:r>
            <a:r>
              <a:rPr lang="es-BO" dirty="0" err="1"/>
              <a:t>would</a:t>
            </a:r>
            <a:r>
              <a:rPr lang="es-BO" dirty="0"/>
              <a:t> </a:t>
            </a:r>
            <a:r>
              <a:rPr lang="es-BO" dirty="0" err="1"/>
              <a:t>quote</a:t>
            </a:r>
            <a:r>
              <a:rPr lang="es-BO" dirty="0"/>
              <a:t> </a:t>
            </a:r>
            <a:r>
              <a:rPr lang="es-BO" dirty="0" err="1"/>
              <a:t>this</a:t>
            </a:r>
            <a:r>
              <a:rPr lang="es-BO" dirty="0"/>
              <a:t> and </a:t>
            </a:r>
            <a:r>
              <a:rPr lang="es-BO" dirty="0" err="1"/>
              <a:t>other</a:t>
            </a:r>
            <a:r>
              <a:rPr lang="es-BO" dirty="0"/>
              <a:t> </a:t>
            </a:r>
            <a:r>
              <a:rPr lang="es-BO" dirty="0" err="1"/>
              <a:t>passages</a:t>
            </a:r>
            <a:r>
              <a:rPr lang="es-BO" dirty="0"/>
              <a:t> </a:t>
            </a:r>
            <a:r>
              <a:rPr lang="es-BO" dirty="0" err="1"/>
              <a:t>from</a:t>
            </a:r>
            <a:r>
              <a:rPr lang="es-BO" dirty="0"/>
              <a:t> </a:t>
            </a:r>
            <a:r>
              <a:rPr lang="es-BO" dirty="0" err="1"/>
              <a:t>the</a:t>
            </a:r>
            <a:r>
              <a:rPr lang="es-BO" dirty="0"/>
              <a:t> Bahá’í </a:t>
            </a:r>
            <a:r>
              <a:rPr lang="es-BO" dirty="0" err="1"/>
              <a:t>writings</a:t>
            </a:r>
            <a:r>
              <a:rPr lang="es-BO" dirty="0"/>
              <a:t>. He </a:t>
            </a:r>
            <a:r>
              <a:rPr lang="es-BO" dirty="0" err="1"/>
              <a:t>wrote</a:t>
            </a:r>
            <a:r>
              <a:rPr lang="es-BO" dirty="0"/>
              <a:t> </a:t>
            </a:r>
            <a:r>
              <a:rPr lang="es-BO" dirty="0" err="1"/>
              <a:t>an</a:t>
            </a:r>
            <a:r>
              <a:rPr lang="es-BO" dirty="0"/>
              <a:t> </a:t>
            </a:r>
            <a:r>
              <a:rPr lang="es-BO" dirty="0" err="1"/>
              <a:t>article</a:t>
            </a:r>
            <a:r>
              <a:rPr lang="es-BO" dirty="0"/>
              <a:t> </a:t>
            </a:r>
            <a:r>
              <a:rPr lang="es-BO" dirty="0" err="1"/>
              <a:t>titled</a:t>
            </a:r>
            <a:r>
              <a:rPr lang="es-BO" dirty="0"/>
              <a:t> “</a:t>
            </a:r>
            <a:r>
              <a:rPr lang="en-US" dirty="0"/>
              <a:t>In Search Of The Supreme Talisman: A Bahá’í Perspective On Education.”</a:t>
            </a:r>
            <a:endParaRPr lang="es-BO" dirty="0"/>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9</a:t>
            </a:fld>
            <a:endParaRPr lang="en-US" altLang="en-US"/>
          </a:p>
        </p:txBody>
      </p:sp>
    </p:spTree>
    <p:extLst>
      <p:ext uri="{BB962C8B-B14F-4D97-AF65-F5344CB8AC3E}">
        <p14:creationId xmlns:p14="http://schemas.microsoft.com/office/powerpoint/2010/main" val="10248392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B4F64895-20F9-DB62-2BB0-42C573EED5BA}"/>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92A7C5B0-3644-6DFF-00DE-BA4FFD0430BC}"/>
              </a:ext>
            </a:extLst>
          </p:cNvPr>
          <p:cNvSpPr>
            <a:spLocks noGrp="1" noChangeArrowheads="1"/>
          </p:cNvSpPr>
          <p:nvPr>
            <p:ph type="body" idx="1"/>
          </p:nvPr>
        </p:nvSpPr>
        <p:spPr bwMode="auto"/>
        <p:txBody>
          <a:bodyPr wrap="square" numCol="1" anchor="t" anchorCtr="0" compatLnSpc="1">
            <a:prstTxWarp prst="textNoShape">
              <a:avLst/>
            </a:prstTxWarp>
            <a:normAutofit fontScale="85000" lnSpcReduction="20000"/>
          </a:bodyPr>
          <a:lstStyle/>
          <a:p>
            <a:pPr>
              <a:defRPr/>
            </a:pPr>
            <a:r>
              <a:rPr lang="en-US" altLang="en-US" dirty="0"/>
              <a:t>This Whiteheadian concept – that reality is organized hierarchically -- requires even a quark (placed in the inner circle) to “belong” to its own ontological level  and to the higher-order environments by having a “life” that is not only physical but also social, psychological, and spiritual in nature.</a:t>
            </a:r>
          </a:p>
          <a:p>
            <a:pPr>
              <a:defRPr/>
            </a:pPr>
            <a:r>
              <a:rPr lang="en-US" altLang="en-US" dirty="0"/>
              <a:t>A quark behaves as a material entity but it cannot exist in isolation from its “social” environment of other material entities.</a:t>
            </a:r>
          </a:p>
          <a:p>
            <a:pPr>
              <a:defRPr/>
            </a:pPr>
            <a:r>
              <a:rPr lang="en-US" altLang="en-US" dirty="0"/>
              <a:t>Physicists have attributed even to a quark a tiny amount of self-determination and choice rendering its behavior “not always predictable” and thereby recognizing the “mental” or “psychological” aspect of its nature.</a:t>
            </a:r>
          </a:p>
          <a:p>
            <a:pPr>
              <a:defRPr/>
            </a:pPr>
            <a:r>
              <a:rPr lang="en-US" altLang="en-US" dirty="0"/>
              <a:t>In my opinion, anything created by the Creator has, at least, a “spark” of the Creator; a spiritual aspect of its nature. Just as a drop of water proceeding from the ocean contains attributes of the ocean, so does even a quark manifest one or more attributes of its Creator. One divine attribute of quarks is “service to others,” because without them, the higher levels of the contingent domains could not even exist.</a:t>
            </a:r>
          </a:p>
          <a:p>
            <a:pPr>
              <a:defRPr/>
            </a:pPr>
            <a:r>
              <a:rPr lang="en-US" altLang="en-US" dirty="0"/>
              <a:t>The Creator also has all of these aspects of reality. A Creator without a material creation is unimaginable, just as a king without a kingdom makes no sense. The Creator is also “social” in relation to His creatures – caring for them, answering their prayers, verbalized or not, etc. And He certainly has a “psychological” nature full of feelings, thoughts, purposes, and plans as revealed via </a:t>
            </a:r>
            <a:r>
              <a:rPr lang="en-US" altLang="en-US" dirty="0" err="1"/>
              <a:t>His/Her</a:t>
            </a:r>
            <a:r>
              <a:rPr lang="en-US" altLang="en-US" dirty="0"/>
              <a:t> Prophets. His distinctive, spiritual nature is, for human beings, including the Prophets, ultimately unknowable, unfathomable, invisible, and transcendent.</a:t>
            </a:r>
          </a:p>
          <a:p>
            <a:pPr>
              <a:defRPr/>
            </a:pPr>
            <a:r>
              <a:rPr lang="en-US" altLang="en-US" dirty="0"/>
              <a:t>For lack of a better way to diagram the environment of “the self” of the learner, and with no intention of showing disrespect to the All-Comprehensive Creator, I placed the Environment of the Self in the outer sphere. Human beings are at the peak of the pyramid of creation (with the exception of the Manifestations of God and ‘Abdu’l-Bahá during the time that They walked the earth). We are “contained” in the universe and we also “contain” the universe. Our body is composed of minerals. For digestion, we depend on the millions of bacteria from the plant kingdom. We also manifest the vegetable powers of growth and reproduction. We have an animal aspect of our nature expressed through the senses, ingestion of food, and the sex impulse. At our distinctively human, ontological level, we have a rich mental and spiritual life with powers that distinguish us from the animal kingdom such as complex language, writing, complex thought, collective memory, the ability to become a self-chosen type of craftsperson or professional, and the capacity to be the “image of God” by manifesting all of Her/His names and attributes in our lives.</a:t>
            </a:r>
          </a:p>
        </p:txBody>
      </p:sp>
      <p:sp>
        <p:nvSpPr>
          <p:cNvPr id="199684" name="Slide Number Placeholder 3">
            <a:extLst>
              <a:ext uri="{FF2B5EF4-FFF2-40B4-BE49-F238E27FC236}">
                <a16:creationId xmlns:a16="http://schemas.microsoft.com/office/drawing/2014/main" id="{043BC237-1BE8-7223-B34F-CF2461315A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FE5F03-4240-43E3-94B6-472FD63C5170}" type="slidenum">
              <a:rPr lang="en-US" altLang="en-US" smtClean="0"/>
              <a:pPr/>
              <a:t>90</a:t>
            </a:fld>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21550103-F5D3-1032-CE60-8DFC7067C98F}"/>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a:extLst>
              <a:ext uri="{FF2B5EF4-FFF2-40B4-BE49-F238E27FC236}">
                <a16:creationId xmlns:a16="http://schemas.microsoft.com/office/drawing/2014/main" id="{2CF71F0C-0EB8-5B60-7DAB-A2BA67F1E3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WES is based on a “talents” approach to education rather than a “deficiency” approach. Its primary focus, for example, via diagnoses, is to find the interests, passions, strengths, and talents of a learner. Identifying needs, weaknesses, and gaps is secondary. The former are continually developed and used as a foundation for addressing, strengthening, or “filling in” the latter. </a:t>
            </a:r>
          </a:p>
        </p:txBody>
      </p:sp>
      <p:sp>
        <p:nvSpPr>
          <p:cNvPr id="160772" name="Slide Number Placeholder 3">
            <a:extLst>
              <a:ext uri="{FF2B5EF4-FFF2-40B4-BE49-F238E27FC236}">
                <a16:creationId xmlns:a16="http://schemas.microsoft.com/office/drawing/2014/main" id="{92EFC7B8-BDA4-D79B-5560-D0B14DC12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06914F-C1C0-47A1-A5C7-5F37B513D9BB}" type="slidenum">
              <a:rPr lang="en-US" altLang="en-US" smtClean="0"/>
              <a:pPr/>
              <a:t>91</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BO"/>
          </a:p>
        </p:txBody>
      </p:sp>
      <p:sp>
        <p:nvSpPr>
          <p:cNvPr id="4" name="Slide Number Placeholder 3"/>
          <p:cNvSpPr>
            <a:spLocks noGrp="1"/>
          </p:cNvSpPr>
          <p:nvPr>
            <p:ph type="sldNum" sz="quarter" idx="5"/>
          </p:nvPr>
        </p:nvSpPr>
        <p:spPr/>
        <p:txBody>
          <a:bodyPr/>
          <a:lstStyle/>
          <a:p>
            <a:pPr>
              <a:defRPr/>
            </a:pPr>
            <a:fld id="{C49373B0-67B6-41F1-89D1-6BA7B93F6C11}" type="slidenum">
              <a:rPr lang="en-US" altLang="en-US" smtClean="0"/>
              <a:pPr>
                <a:defRPr/>
              </a:pPr>
              <a:t>92</a:t>
            </a:fld>
            <a:endParaRPr lang="en-US" altLang="en-US"/>
          </a:p>
        </p:txBody>
      </p:sp>
    </p:spTree>
    <p:extLst>
      <p:ext uri="{BB962C8B-B14F-4D97-AF65-F5344CB8AC3E}">
        <p14:creationId xmlns:p14="http://schemas.microsoft.com/office/powerpoint/2010/main" val="20782580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05EE451E-2FA2-EC19-3822-EB3A43E5EFC5}"/>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a:extLst>
              <a:ext uri="{FF2B5EF4-FFF2-40B4-BE49-F238E27FC236}">
                <a16:creationId xmlns:a16="http://schemas.microsoft.com/office/drawing/2014/main" id="{D160456E-1F3D-0D01-F5AA-388342301E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 “Knowledge in this statement includes both process knowledge (e.g., how to think or know) and content knowledge (e.g., what to think or know). Determining what universal, national, and local knowledge and skills are beneficial and useful at the present moment in the life of the learner and for decades into the future is a highly important curricular decision. The value of local knowledge and learning to love the place in which they live, offers students many concrete experiences which are richer and, therefore, more memorable than “textbook” experiences. Also, so often, from the local phenomena and history, universal lessons can be induced and transferred to the understanding of other local, regional, national and international phenomena and history.</a:t>
            </a:r>
          </a:p>
          <a:p>
            <a:r>
              <a:rPr lang="en-US" altLang="en-US" dirty="0"/>
              <a:t>Note: I was delighted to be able to contribute to the founding of the International Association for the Advancement of Curriculum Studies at Louisiana State University in the year 2000. (The first such organization at the international level in the world.) To be able to interact with curriculum experts from all continents of the world deepened my understanding of the great diversity and commonality of the issues facing curriculum developers in particular and all educators in general.</a:t>
            </a:r>
          </a:p>
        </p:txBody>
      </p:sp>
      <p:sp>
        <p:nvSpPr>
          <p:cNvPr id="162820" name="Slide Number Placeholder 3">
            <a:extLst>
              <a:ext uri="{FF2B5EF4-FFF2-40B4-BE49-F238E27FC236}">
                <a16:creationId xmlns:a16="http://schemas.microsoft.com/office/drawing/2014/main" id="{29921738-E8C0-ACD3-2229-6EFD2371CC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D7D3BC-5A7B-4F59-86F8-813E558BE0E2}" type="slidenum">
              <a:rPr lang="en-US" altLang="en-US" smtClean="0"/>
              <a:pPr/>
              <a:t>93</a:t>
            </a:fld>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2DBE5331-398E-DFE9-7A6B-7D7EE53DD6E6}"/>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a:extLst>
              <a:ext uri="{FF2B5EF4-FFF2-40B4-BE49-F238E27FC236}">
                <a16:creationId xmlns:a16="http://schemas.microsoft.com/office/drawing/2014/main" id="{5188110A-7289-3FF2-4D9F-70DE8662E0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3. Becoming only knowledgeable and skillful to earn an income represents an incomplete education. Applying knowledge and skills to improve the world is also necessary and is an aim that gives meaning to work. Hence, service education is an essential component of WES. By “world” is meant “all things everywhere.” Therefore, students might not only focus on improving the life of humans but also the life of rivers, oceans, forests, deserts, animals, nature preserves, eco-systems, etc. – both locally and in other parts of the world.</a:t>
            </a:r>
          </a:p>
          <a:p>
            <a:endParaRPr lang="en-US" altLang="en-US" dirty="0"/>
          </a:p>
        </p:txBody>
      </p:sp>
      <p:sp>
        <p:nvSpPr>
          <p:cNvPr id="164868" name="Slide Number Placeholder 3">
            <a:extLst>
              <a:ext uri="{FF2B5EF4-FFF2-40B4-BE49-F238E27FC236}">
                <a16:creationId xmlns:a16="http://schemas.microsoft.com/office/drawing/2014/main" id="{67F7AE57-C6F2-78F4-8D70-B08DB96DD1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F808C20-04D5-4DC8-884F-403BEBD40524}" type="slidenum">
              <a:rPr lang="en-US" altLang="en-US" smtClean="0"/>
              <a:pPr/>
              <a:t>94</a:t>
            </a:fld>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A529F599-63BE-9BB4-C50C-5270F032923D}"/>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a:extLst>
              <a:ext uri="{FF2B5EF4-FFF2-40B4-BE49-F238E27FC236}">
                <a16:creationId xmlns:a16="http://schemas.microsoft.com/office/drawing/2014/main" id="{A53BD28A-CD42-8F12-0DF5-62F9694F4A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4. We learn to know the Creator through two “books”: the revealed Holy Books of the great world religions and the “book of creation” or nature, including humans.</a:t>
            </a:r>
          </a:p>
          <a:p>
            <a:r>
              <a:rPr lang="en-US" altLang="en-US" dirty="0">
                <a:solidFill>
                  <a:srgbClr val="000000"/>
                </a:solidFill>
              </a:rPr>
              <a:t>The Sacred Texts come to us from the Creator about every thousand years.</a:t>
            </a:r>
          </a:p>
          <a:p>
            <a:r>
              <a:rPr lang="en-US" altLang="en-US" dirty="0">
                <a:solidFill>
                  <a:srgbClr val="000000"/>
                </a:solidFill>
              </a:rPr>
              <a:t>We learn to love the Creator through, for example, prayers of praise or worship and by showing love to all </a:t>
            </a:r>
            <a:r>
              <a:rPr lang="en-US" altLang="en-US" dirty="0" err="1">
                <a:solidFill>
                  <a:srgbClr val="000000"/>
                </a:solidFill>
              </a:rPr>
              <a:t>His/Her</a:t>
            </a:r>
            <a:r>
              <a:rPr lang="en-US" altLang="en-US" dirty="0">
                <a:solidFill>
                  <a:srgbClr val="000000"/>
                </a:solidFill>
              </a:rPr>
              <a:t> creatures.</a:t>
            </a:r>
          </a:p>
          <a:p>
            <a:r>
              <a:rPr lang="en-US" altLang="en-US" dirty="0">
                <a:solidFill>
                  <a:srgbClr val="000000"/>
                </a:solidFill>
              </a:rPr>
              <a:t>Everything in nature manifests one or more attributes or names of the Creator and can be used as a metaphor to understand the invisible, spiritual aspects of reality. For example, a fruit tree can be used as an example to understand the Creator’s generosity – continually giving without expecting anything in return. The sun, the source of physical life, can serve as a metaphor for God as the Source of the spiritual energy that keeps us motivated and growing closer to Him.</a:t>
            </a:r>
          </a:p>
          <a:p>
            <a:r>
              <a:rPr lang="en-US" altLang="en-US" dirty="0">
                <a:solidFill>
                  <a:srgbClr val="000000"/>
                </a:solidFill>
              </a:rPr>
              <a:t>Hence, every natural science lesson can also become a spiritual lesson. This could be considered as one of the ways that educators can “cast the sleeve of holiness” over all things:</a:t>
            </a:r>
          </a:p>
          <a:p>
            <a:pPr lvl="1"/>
            <a:r>
              <a:rPr lang="en-US" altLang="en-US" dirty="0">
                <a:solidFill>
                  <a:srgbClr val="000000"/>
                </a:solidFill>
              </a:rPr>
              <a:t>A race of men … incomparable in character, shall be raised up which, with the feet of detachment … and will cast the sleeve of holiness over all that hath been created from water and clay. –Bahá’u’lláh (quoted by Shoghi Effendi in </a:t>
            </a:r>
            <a:r>
              <a:rPr lang="en-US" altLang="en-US" i="1" dirty="0">
                <a:solidFill>
                  <a:srgbClr val="000000"/>
                </a:solidFill>
              </a:rPr>
              <a:t>The Promised Day Is Come</a:t>
            </a:r>
            <a:r>
              <a:rPr lang="en-US" altLang="en-US" dirty="0">
                <a:solidFill>
                  <a:srgbClr val="000000"/>
                </a:solidFill>
              </a:rPr>
              <a:t>)</a:t>
            </a:r>
          </a:p>
          <a:p>
            <a:endParaRPr lang="en-US" altLang="en-US" dirty="0"/>
          </a:p>
        </p:txBody>
      </p:sp>
      <p:sp>
        <p:nvSpPr>
          <p:cNvPr id="166916" name="Slide Number Placeholder 3">
            <a:extLst>
              <a:ext uri="{FF2B5EF4-FFF2-40B4-BE49-F238E27FC236}">
                <a16:creationId xmlns:a16="http://schemas.microsoft.com/office/drawing/2014/main" id="{CCFAB47C-A07C-B4B8-7FA2-213190CE55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4152D0-3AE9-41A1-9E66-BF5898C3038B}" type="slidenum">
              <a:rPr lang="en-US" altLang="en-US" smtClean="0"/>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7CBC3A98-F043-F149-E9F6-3414F53A10D2}"/>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EF9A4C33-71FD-5941-B4D3-095C2DF1720F}"/>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n-US" altLang="en-US" dirty="0"/>
              <a:t>5. The learner learns to actualize not only her or his own potentialities but also those of other individuals and collective entities – siblings, family, friends, neighborhood, school, community and so on in ever greater spheres of endeavor.</a:t>
            </a:r>
          </a:p>
          <a:p>
            <a:pPr marL="171450" indent="-171450">
              <a:buFontTx/>
              <a:buChar char="-"/>
              <a:defRPr/>
            </a:pPr>
            <a:endParaRPr lang="en-US" altLang="en-US" dirty="0"/>
          </a:p>
          <a:p>
            <a:pPr>
              <a:defRPr/>
            </a:pPr>
            <a:endParaRPr lang="en-US" altLang="en-US" dirty="0"/>
          </a:p>
        </p:txBody>
      </p:sp>
      <p:sp>
        <p:nvSpPr>
          <p:cNvPr id="168964" name="Slide Number Placeholder 3">
            <a:extLst>
              <a:ext uri="{FF2B5EF4-FFF2-40B4-BE49-F238E27FC236}">
                <a16:creationId xmlns:a16="http://schemas.microsoft.com/office/drawing/2014/main" id="{F5136E83-044E-B848-82AC-C54CF56154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DC4D9F9-9DA3-4797-AF08-E57CED174388}" type="slidenum">
              <a:rPr lang="en-US" altLang="en-US" smtClean="0"/>
              <a:pPr/>
              <a:t>96</a:t>
            </a:fld>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95F6DEB0-8331-B347-8728-F21ED639EE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a:extLst>
              <a:ext uri="{FF2B5EF4-FFF2-40B4-BE49-F238E27FC236}">
                <a16:creationId xmlns:a16="http://schemas.microsoft.com/office/drawing/2014/main" id="{C1DDA787-F143-2589-DA0C-1F78A46060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solidFill>
                  <a:srgbClr val="000000"/>
                </a:solidFill>
              </a:rPr>
              <a:t>6. Social life has evolved from the family, to the clan, tribe, city-state, and nation. Now is the time to take the next step in social evolution – planetary unity. The world civilization to be developed must be based on the concept of the organic oneness of humanity and balanced in its physical, social, psychological, and spiritual dimensions.</a:t>
            </a:r>
          </a:p>
          <a:p>
            <a:endParaRPr lang="en-US" altLang="en-US" dirty="0"/>
          </a:p>
        </p:txBody>
      </p:sp>
      <p:sp>
        <p:nvSpPr>
          <p:cNvPr id="171012" name="Slide Number Placeholder 3">
            <a:extLst>
              <a:ext uri="{FF2B5EF4-FFF2-40B4-BE49-F238E27FC236}">
                <a16:creationId xmlns:a16="http://schemas.microsoft.com/office/drawing/2014/main" id="{F3C6D5D7-C1CE-E7C4-3805-D0F4CC32D6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6D74F8-28E9-4233-ADAA-CE04528B82B6}" type="slidenum">
              <a:rPr lang="en-US" altLang="en-US" smtClean="0"/>
              <a:pPr/>
              <a:t>97</a:t>
            </a:fld>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CE601017-B9C4-0916-91D8-6ED1D8976E57}"/>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51B388-B351-2FBE-7F61-E90675CA4859}"/>
              </a:ext>
            </a:extLst>
          </p:cNvPr>
          <p:cNvSpPr>
            <a:spLocks noGrp="1"/>
          </p:cNvSpPr>
          <p:nvPr>
            <p:ph type="body" idx="1"/>
          </p:nvPr>
        </p:nvSpPr>
        <p:spPr>
          <a:xfrm>
            <a:off x="685800" y="4343400"/>
            <a:ext cx="5486400" cy="5124450"/>
          </a:xfrm>
        </p:spPr>
        <p:txBody>
          <a:bodyPr>
            <a:normAutofit fontScale="85000" lnSpcReduction="10000"/>
          </a:bodyPr>
          <a:lstStyle/>
          <a:p>
            <a:pPr>
              <a:defRPr/>
            </a:pPr>
            <a:r>
              <a:rPr lang="en-US" altLang="en-US" sz="1100" dirty="0">
                <a:solidFill>
                  <a:prstClr val="black"/>
                </a:solidFill>
              </a:rPr>
              <a:t>7. An example of spiritual science, is the formal research taking place at universities that collect and analyze what are termed Near Death Experiences. The evidence for the existence of an afterlife can probably never be conclusively proven but the body of research confirming the probability of its existence is substantial and growing.</a:t>
            </a:r>
          </a:p>
          <a:p>
            <a:pPr>
              <a:defRPr/>
            </a:pPr>
            <a:r>
              <a:rPr lang="en-US" altLang="en-US" sz="1100" dirty="0">
                <a:solidFill>
                  <a:prstClr val="black"/>
                </a:solidFill>
              </a:rPr>
              <a:t>The preparation of the soul for the afterlife does not begin at the age of retirement. Rather, because this “womb-world” is a preparatory phase for the soul’s journey to the next spiritual world, preparation needs to begin at the time of conception through the prayers of the mother and others and then continues throughout the entire lifespan. I tell my students that my job as a teacher is to prepare them for success with many upcoming tasks and phases of life:</a:t>
            </a:r>
          </a:p>
          <a:p>
            <a:pPr marL="171450" indent="-171450">
              <a:buFontTx/>
              <a:buChar char="-"/>
              <a:defRPr/>
            </a:pPr>
            <a:r>
              <a:rPr lang="en-US" altLang="en-US" sz="1100" dirty="0">
                <a:solidFill>
                  <a:prstClr val="black"/>
                </a:solidFill>
              </a:rPr>
              <a:t>Their classwork and homework assignments</a:t>
            </a:r>
          </a:p>
          <a:p>
            <a:pPr marL="171450" indent="-171450">
              <a:buFontTx/>
              <a:buChar char="-"/>
              <a:defRPr/>
            </a:pPr>
            <a:r>
              <a:rPr lang="en-US" altLang="en-US" sz="1100" dirty="0">
                <a:solidFill>
                  <a:prstClr val="black"/>
                </a:solidFill>
              </a:rPr>
              <a:t>Weekly tests</a:t>
            </a:r>
          </a:p>
          <a:p>
            <a:pPr marL="171450" indent="-171450">
              <a:buFontTx/>
              <a:buChar char="-"/>
              <a:defRPr/>
            </a:pPr>
            <a:r>
              <a:rPr lang="en-US" altLang="en-US" sz="1100" dirty="0">
                <a:solidFill>
                  <a:prstClr val="black"/>
                </a:solidFill>
              </a:rPr>
              <a:t>The unit, quarter, semester, final, and achievement exams</a:t>
            </a:r>
          </a:p>
          <a:p>
            <a:pPr marL="171450" indent="-171450">
              <a:buFontTx/>
              <a:buChar char="-"/>
              <a:defRPr/>
            </a:pPr>
            <a:r>
              <a:rPr lang="en-US" altLang="en-US" sz="1100" dirty="0">
                <a:solidFill>
                  <a:prstClr val="black"/>
                </a:solidFill>
              </a:rPr>
              <a:t>The next grade level</a:t>
            </a:r>
          </a:p>
          <a:p>
            <a:pPr marL="171450" indent="-171450">
              <a:buFontTx/>
              <a:buChar char="-"/>
              <a:defRPr/>
            </a:pPr>
            <a:r>
              <a:rPr lang="en-US" altLang="en-US" sz="1100" dirty="0">
                <a:solidFill>
                  <a:prstClr val="black"/>
                </a:solidFill>
              </a:rPr>
              <a:t>The next level of schooling: elementary school, middle school, high school, or college</a:t>
            </a:r>
          </a:p>
          <a:p>
            <a:pPr marL="171450" indent="-171450">
              <a:buFontTx/>
              <a:buChar char="-"/>
              <a:defRPr/>
            </a:pPr>
            <a:r>
              <a:rPr lang="en-US" altLang="en-US" sz="1100" dirty="0">
                <a:solidFill>
                  <a:prstClr val="black"/>
                </a:solidFill>
              </a:rPr>
              <a:t>For daily life, married and family life, and their work life</a:t>
            </a:r>
          </a:p>
          <a:p>
            <a:pPr marL="171450" indent="-171450">
              <a:buFontTx/>
              <a:buChar char="-"/>
              <a:defRPr/>
            </a:pPr>
            <a:r>
              <a:rPr lang="en-US" altLang="en-US" sz="1100" dirty="0">
                <a:solidFill>
                  <a:prstClr val="black"/>
                </a:solidFill>
              </a:rPr>
              <a:t>For life during retirement</a:t>
            </a:r>
          </a:p>
          <a:p>
            <a:pPr marL="171450" indent="-171450">
              <a:buFontTx/>
              <a:buChar char="-"/>
              <a:defRPr/>
            </a:pPr>
            <a:r>
              <a:rPr lang="en-US" altLang="en-US" sz="1100" dirty="0">
                <a:solidFill>
                  <a:prstClr val="black"/>
                </a:solidFill>
              </a:rPr>
              <a:t>And for life beyond this life</a:t>
            </a:r>
          </a:p>
          <a:p>
            <a:pPr>
              <a:defRPr/>
            </a:pPr>
            <a:r>
              <a:rPr lang="en-US" altLang="en-US" sz="1100" dirty="0">
                <a:solidFill>
                  <a:prstClr val="black"/>
                </a:solidFill>
              </a:rPr>
              <a:t>After I put these on a horizontal timeline on the white board with vertical lines marking 20, 40, and 20-year segments of life followed by a longer extension of the timeline with an arrowhead representing eternity, i.e.:</a:t>
            </a:r>
          </a:p>
          <a:p>
            <a:pPr marL="171450" indent="-171450">
              <a:buFontTx/>
              <a:buChar char="-"/>
              <a:defRPr/>
            </a:pPr>
            <a:r>
              <a:rPr lang="en-US" altLang="en-US" sz="1100" dirty="0">
                <a:solidFill>
                  <a:prstClr val="black"/>
                </a:solidFill>
              </a:rPr>
              <a:t>a segment representing 20 years of learning,</a:t>
            </a:r>
          </a:p>
          <a:p>
            <a:pPr marL="171450" indent="-171450">
              <a:buFontTx/>
              <a:buChar char="-"/>
              <a:defRPr/>
            </a:pPr>
            <a:r>
              <a:rPr lang="en-US" altLang="en-US" sz="1100" dirty="0">
                <a:solidFill>
                  <a:prstClr val="black"/>
                </a:solidFill>
              </a:rPr>
              <a:t>a segment twice as long representing 40 years of vocational or professional achievement and perhaps, family life, and, if they are fortunate:</a:t>
            </a:r>
          </a:p>
          <a:p>
            <a:pPr marL="171450" indent="-171450">
              <a:buFontTx/>
              <a:buChar char="-"/>
              <a:defRPr/>
            </a:pPr>
            <a:r>
              <a:rPr lang="en-US" altLang="en-US" sz="1100" dirty="0">
                <a:solidFill>
                  <a:prstClr val="black"/>
                </a:solidFill>
              </a:rPr>
              <a:t>a segment representing 20 years of enjoyment of retirement, followed by:</a:t>
            </a:r>
          </a:p>
          <a:p>
            <a:pPr marL="171450" indent="-171450">
              <a:buFontTx/>
              <a:buChar char="-"/>
              <a:defRPr/>
            </a:pPr>
            <a:r>
              <a:rPr lang="en-US" altLang="en-US" sz="1100" dirty="0">
                <a:solidFill>
                  <a:prstClr val="black"/>
                </a:solidFill>
              </a:rPr>
              <a:t>a long segment ending with an arrowhead symbolizing eternity.</a:t>
            </a:r>
          </a:p>
          <a:p>
            <a:pPr>
              <a:defRPr/>
            </a:pPr>
            <a:r>
              <a:rPr lang="en-US" altLang="en-US" sz="1100" dirty="0">
                <a:solidFill>
                  <a:prstClr val="black"/>
                </a:solidFill>
              </a:rPr>
              <a:t>____</a:t>
            </a:r>
            <a:r>
              <a:rPr lang="en-US" altLang="en-US" sz="1100" u="sng" dirty="0">
                <a:solidFill>
                  <a:prstClr val="black"/>
                </a:solidFill>
              </a:rPr>
              <a:t>20____l________40___  ___l___20____l_____________________________________________________&gt;</a:t>
            </a:r>
          </a:p>
          <a:p>
            <a:pPr>
              <a:defRPr/>
            </a:pPr>
            <a:endParaRPr lang="en-US" altLang="en-US" sz="1100" u="sng" dirty="0">
              <a:solidFill>
                <a:prstClr val="black"/>
              </a:solidFill>
            </a:endParaRPr>
          </a:p>
          <a:p>
            <a:pPr>
              <a:defRPr/>
            </a:pPr>
            <a:r>
              <a:rPr lang="en-US" altLang="en-US" sz="1100" dirty="0">
                <a:solidFill>
                  <a:prstClr val="black"/>
                </a:solidFill>
              </a:rPr>
              <a:t>After comparing the length of the line segments, I ask them which is the most important in terms of  length of time. Seeing life on earth as a brief, 80-times-around-the-sun, marry-go-round “whirl” and as only a preparatory phase for eternity, just as the womb-life of the infant is a preparation for life beyond womb of the mother, helps students to understand the greater importance of what we can take with us – our virtues , character, and relationships* – as compared to the less importance things that we have to leave behind, e.g., money, possessions, property, titles, material-life skills, etc. </a:t>
            </a:r>
          </a:p>
          <a:p>
            <a:pPr>
              <a:defRPr/>
            </a:pPr>
            <a:r>
              <a:rPr lang="en-US" dirty="0"/>
              <a:t>*The inclusion of these themes in the curriculum, via this exercise, is thus clearer and more justified in the minds of the students.</a:t>
            </a:r>
          </a:p>
        </p:txBody>
      </p:sp>
      <p:sp>
        <p:nvSpPr>
          <p:cNvPr id="173060" name="Slide Number Placeholder 3">
            <a:extLst>
              <a:ext uri="{FF2B5EF4-FFF2-40B4-BE49-F238E27FC236}">
                <a16:creationId xmlns:a16="http://schemas.microsoft.com/office/drawing/2014/main" id="{74CB5BEA-F69E-8D91-03ED-79F2EFE04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783302-40B0-44CE-BF3F-72471C1ABF2E}" type="slidenum">
              <a:rPr lang="en-US" altLang="en-US" smtClean="0"/>
              <a:pPr/>
              <a:t>98</a:t>
            </a:fld>
            <a:endParaRPr lang="en-US" alt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FE882C78-E59A-FBDD-AAE8-82306ACD1368}"/>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a:extLst>
              <a:ext uri="{FF2B5EF4-FFF2-40B4-BE49-F238E27FC236}">
                <a16:creationId xmlns:a16="http://schemas.microsoft.com/office/drawing/2014/main" id="{BC5B0611-9F19-1BEC-5289-5A79B6AA0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000000"/>
                </a:solidFill>
              </a:rPr>
              <a:t>According to Dr. Jordan in his lecture at Maharishi International University, forty-some theories of learning were reviewed and synthesized into a general theory of learning. These can be found in the bibliography of </a:t>
            </a:r>
            <a:r>
              <a:rPr lang="en-US" altLang="en-US" dirty="0" err="1">
                <a:solidFill>
                  <a:srgbClr val="000000"/>
                </a:solidFill>
              </a:rPr>
              <a:t>Magdeline</a:t>
            </a:r>
            <a:r>
              <a:rPr lang="en-US" altLang="en-US" dirty="0">
                <a:solidFill>
                  <a:srgbClr val="000000"/>
                </a:solidFill>
              </a:rPr>
              <a:t> Carney’s dissertation.</a:t>
            </a:r>
            <a:endParaRPr lang="en-US" altLang="en-US" dirty="0"/>
          </a:p>
          <a:p>
            <a:pPr eaLnBrk="1" hangingPunct="1">
              <a:spcBef>
                <a:spcPct val="0"/>
              </a:spcBef>
            </a:pPr>
            <a:r>
              <a:rPr lang="en-US" altLang="en-US" dirty="0"/>
              <a:t>Additional sources of the Anisa Model that were not included in my own review of the literature were: Harris, Buhler, Bonner, Epstein, Scott, </a:t>
            </a:r>
            <a:r>
              <a:rPr lang="en-US" altLang="en-US" dirty="0" err="1"/>
              <a:t>Mussen</a:t>
            </a:r>
            <a:r>
              <a:rPr lang="en-US" altLang="en-US" dirty="0"/>
              <a:t> &amp; Langer, </a:t>
            </a:r>
            <a:r>
              <a:rPr lang="en-US" altLang="en-US" dirty="0" err="1"/>
              <a:t>Havinghurst</a:t>
            </a:r>
            <a:r>
              <a:rPr lang="en-US" altLang="en-US" dirty="0"/>
              <a:t>, Hunt, and Werner.</a:t>
            </a:r>
          </a:p>
          <a:p>
            <a:pPr eaLnBrk="1" hangingPunct="1">
              <a:spcBef>
                <a:spcPct val="0"/>
              </a:spcBef>
            </a:pPr>
            <a:endParaRPr lang="en-US" altLang="en-US" dirty="0"/>
          </a:p>
          <a:p>
            <a:pPr eaLnBrk="1" hangingPunct="1">
              <a:spcBef>
                <a:spcPct val="0"/>
              </a:spcBef>
            </a:pPr>
            <a:r>
              <a:rPr lang="en-US" altLang="en-US" dirty="0"/>
              <a:t>This long list of foundational sources allows us to appreciate the comprehensiveness of the review and the theories that contributed to the WESian theory of development. It also shows why it can be referred to as a “human development-based system.”</a:t>
            </a:r>
          </a:p>
          <a:p>
            <a:pPr eaLnBrk="1" hangingPunct="1">
              <a:spcBef>
                <a:spcPct val="0"/>
              </a:spcBef>
            </a:pPr>
            <a:endParaRPr lang="en-US" altLang="en-US" dirty="0"/>
          </a:p>
          <a:p>
            <a:pPr eaLnBrk="1" hangingPunct="1">
              <a:spcBef>
                <a:spcPct val="0"/>
              </a:spcBef>
            </a:pPr>
            <a:r>
              <a:rPr lang="en-US" altLang="en-US" dirty="0"/>
              <a:t>This review was a component of my doctoral program and was supervised by Dr. George Bondra, a member of my doctoral committee, a practicing psychologist, and, according to Dr. Jordan, one of the principal contributors to the development of the Anisa Model at the University of Massachusetts, Amherst. </a:t>
            </a:r>
          </a:p>
        </p:txBody>
      </p:sp>
      <p:sp>
        <p:nvSpPr>
          <p:cNvPr id="132100" name="Slide Number Placeholder 3">
            <a:extLst>
              <a:ext uri="{FF2B5EF4-FFF2-40B4-BE49-F238E27FC236}">
                <a16:creationId xmlns:a16="http://schemas.microsoft.com/office/drawing/2014/main" id="{67667D6C-7892-2DCB-A6B2-E5B02C0E2D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E8CFA5-0E74-4DE6-95DA-E44FE8E63B7F}" type="slidenum">
              <a:rPr lang="en-US" altLang="en-US" smtClean="0">
                <a:latin typeface="Arial" panose="020B0604020202020204" pitchFamily="34" charset="0"/>
              </a:rPr>
              <a:pPr>
                <a:spcBef>
                  <a:spcPct val="0"/>
                </a:spcBef>
              </a:pPr>
              <a:t>99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BDBF1D8-19E8-4946-996A-BE086C98B77E}"/>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395831F8-3C5E-D1E4-11E8-B7487DF1F74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86BB6ACF-BC06-2FAE-3642-92B318D53FD2}"/>
              </a:ext>
            </a:extLst>
          </p:cNvPr>
          <p:cNvSpPr>
            <a:spLocks noGrp="1" noChangeArrowheads="1"/>
          </p:cNvSpPr>
          <p:nvPr>
            <p:ph type="sldNum" sz="quarter" idx="12"/>
          </p:nvPr>
        </p:nvSpPr>
        <p:spPr>
          <a:ln/>
        </p:spPr>
        <p:txBody>
          <a:bodyPr/>
          <a:lstStyle>
            <a:lvl1pPr>
              <a:defRPr/>
            </a:lvl1pPr>
          </a:lstStyle>
          <a:p>
            <a:pPr>
              <a:defRPr/>
            </a:pPr>
            <a:fld id="{BA20F809-B6BA-4B7A-B0F0-E21462E0AC9A}" type="slidenum">
              <a:rPr lang="es-CO" altLang="en-US"/>
              <a:pPr>
                <a:defRPr/>
              </a:pPr>
              <a:t>‹#›</a:t>
            </a:fld>
            <a:endParaRPr lang="es-CO" altLang="en-US"/>
          </a:p>
        </p:txBody>
      </p:sp>
    </p:spTree>
    <p:extLst>
      <p:ext uri="{BB962C8B-B14F-4D97-AF65-F5344CB8AC3E}">
        <p14:creationId xmlns:p14="http://schemas.microsoft.com/office/powerpoint/2010/main" val="2794445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E6BE29A-B228-D1E2-0C17-F836ACDDD173}"/>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42D3C56D-47E9-AA0B-C920-11D90F80761D}"/>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660E5A55-A0F7-A856-2A55-BEFA9C9A610D}"/>
              </a:ext>
            </a:extLst>
          </p:cNvPr>
          <p:cNvSpPr>
            <a:spLocks noGrp="1" noChangeArrowheads="1"/>
          </p:cNvSpPr>
          <p:nvPr>
            <p:ph type="sldNum" sz="quarter" idx="12"/>
          </p:nvPr>
        </p:nvSpPr>
        <p:spPr>
          <a:ln/>
        </p:spPr>
        <p:txBody>
          <a:bodyPr/>
          <a:lstStyle>
            <a:lvl1pPr>
              <a:defRPr/>
            </a:lvl1pPr>
          </a:lstStyle>
          <a:p>
            <a:pPr>
              <a:defRPr/>
            </a:pPr>
            <a:fld id="{1657FC2C-C244-4A23-8FFF-F8C1FADC86B4}" type="slidenum">
              <a:rPr lang="es-CO" altLang="en-US"/>
              <a:pPr>
                <a:defRPr/>
              </a:pPr>
              <a:t>‹#›</a:t>
            </a:fld>
            <a:endParaRPr lang="es-CO" altLang="en-US"/>
          </a:p>
        </p:txBody>
      </p:sp>
    </p:spTree>
    <p:extLst>
      <p:ext uri="{BB962C8B-B14F-4D97-AF65-F5344CB8AC3E}">
        <p14:creationId xmlns:p14="http://schemas.microsoft.com/office/powerpoint/2010/main" val="1421711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2" name="Google Shape;202;p32"/>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342900" lvl="0" indent="-323850" algn="l">
              <a:spcBef>
                <a:spcPts val="480"/>
              </a:spcBef>
              <a:spcAft>
                <a:spcPts val="0"/>
              </a:spcAft>
              <a:buClr>
                <a:schemeClr val="dk1"/>
              </a:buClr>
              <a:buSzPts val="3200"/>
              <a:buFont typeface="Arial"/>
              <a:buChar char="•"/>
              <a:defRPr sz="2400"/>
            </a:lvl1pPr>
            <a:lvl2pPr marL="685800" lvl="1" indent="-304800" algn="l">
              <a:spcBef>
                <a:spcPts val="420"/>
              </a:spcBef>
              <a:spcAft>
                <a:spcPts val="0"/>
              </a:spcAft>
              <a:buClr>
                <a:schemeClr val="dk1"/>
              </a:buClr>
              <a:buSzPts val="2800"/>
              <a:buFont typeface="Arial"/>
              <a:buChar char="–"/>
              <a:defRPr sz="2100"/>
            </a:lvl2pPr>
            <a:lvl3pPr marL="1028700" lvl="2" indent="-285750" algn="l">
              <a:spcBef>
                <a:spcPts val="360"/>
              </a:spcBef>
              <a:spcAft>
                <a:spcPts val="0"/>
              </a:spcAft>
              <a:buClr>
                <a:schemeClr val="dk1"/>
              </a:buClr>
              <a:buSzPts val="2400"/>
              <a:buFont typeface="Arial"/>
              <a:buChar char="•"/>
              <a:defRPr sz="1800"/>
            </a:lvl3pPr>
            <a:lvl4pPr marL="1371600" lvl="3" indent="-266700" algn="l">
              <a:spcBef>
                <a:spcPts val="300"/>
              </a:spcBef>
              <a:spcAft>
                <a:spcPts val="0"/>
              </a:spcAft>
              <a:buClr>
                <a:schemeClr val="dk1"/>
              </a:buClr>
              <a:buSzPts val="2000"/>
              <a:buFont typeface="Arial"/>
              <a:buChar char="–"/>
              <a:defRPr sz="1500"/>
            </a:lvl4pPr>
            <a:lvl5pPr marL="1714500" lvl="4" indent="-266700" algn="l">
              <a:spcBef>
                <a:spcPts val="300"/>
              </a:spcBef>
              <a:spcAft>
                <a:spcPts val="0"/>
              </a:spcAft>
              <a:buClr>
                <a:schemeClr val="dk1"/>
              </a:buClr>
              <a:buSzPts val="2000"/>
              <a:buFont typeface="Arial"/>
              <a:buChar char="»"/>
              <a:defRPr sz="1500"/>
            </a:lvl5pPr>
            <a:lvl6pPr marL="2057400" lvl="5" indent="-266700" algn="l">
              <a:spcBef>
                <a:spcPts val="300"/>
              </a:spcBef>
              <a:spcAft>
                <a:spcPts val="0"/>
              </a:spcAft>
              <a:buClr>
                <a:schemeClr val="dk1"/>
              </a:buClr>
              <a:buSzPts val="2000"/>
              <a:buFont typeface="Arial"/>
              <a:buChar char="»"/>
              <a:defRPr sz="1500"/>
            </a:lvl6pPr>
            <a:lvl7pPr marL="2400300" lvl="6" indent="-266700" algn="l">
              <a:spcBef>
                <a:spcPts val="300"/>
              </a:spcBef>
              <a:spcAft>
                <a:spcPts val="0"/>
              </a:spcAft>
              <a:buClr>
                <a:schemeClr val="dk1"/>
              </a:buClr>
              <a:buSzPts val="2000"/>
              <a:buFont typeface="Arial"/>
              <a:buChar char="»"/>
              <a:defRPr sz="1500"/>
            </a:lvl7pPr>
            <a:lvl8pPr marL="2743200" lvl="7" indent="-266700" algn="l">
              <a:spcBef>
                <a:spcPts val="300"/>
              </a:spcBef>
              <a:spcAft>
                <a:spcPts val="0"/>
              </a:spcAft>
              <a:buClr>
                <a:schemeClr val="dk1"/>
              </a:buClr>
              <a:buSzPts val="2000"/>
              <a:buFont typeface="Arial"/>
              <a:buChar char="»"/>
              <a:defRPr sz="1500"/>
            </a:lvl8pPr>
            <a:lvl9pPr marL="3086100" lvl="8" indent="-266700" algn="l">
              <a:spcBef>
                <a:spcPts val="300"/>
              </a:spcBef>
              <a:spcAft>
                <a:spcPts val="0"/>
              </a:spcAft>
              <a:buClr>
                <a:schemeClr val="dk1"/>
              </a:buClr>
              <a:buSzPts val="2000"/>
              <a:buFont typeface="Arial"/>
              <a:buChar char="»"/>
              <a:defRPr sz="1500"/>
            </a:lvl9pPr>
          </a:lstStyle>
          <a:p>
            <a:endParaRPr/>
          </a:p>
        </p:txBody>
      </p:sp>
      <p:sp>
        <p:nvSpPr>
          <p:cNvPr id="203" name="Google Shape;203;p32"/>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04" name="Google Shape;204;p3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5" name="Google Shape;205;p3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6" name="Google Shape;206;p3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298958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3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9" name="Google Shape;209;p3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0" name="Google Shape;210;p3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7736941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3" name="Google Shape;213;p3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4" name="Google Shape;214;p3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5" name="Google Shape;215;p3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091531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16"/>
        <p:cNvGrpSpPr/>
        <p:nvPr/>
      </p:nvGrpSpPr>
      <p:grpSpPr>
        <a:xfrm>
          <a:off x="0" y="0"/>
          <a:ext cx="0" cy="0"/>
          <a:chOff x="0" y="0"/>
          <a:chExt cx="0" cy="0"/>
        </a:xfrm>
      </p:grpSpPr>
      <p:sp>
        <p:nvSpPr>
          <p:cNvPr id="217" name="Google Shape;217;p35"/>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8" name="Google Shape;218;p3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219" name="Google Shape;219;p3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220" name="Google Shape;220;p35"/>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221" name="Google Shape;221;p35"/>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222" name="Google Shape;222;p3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3" name="Google Shape;223;p3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4" name="Google Shape;224;p3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473942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7" name="Google Shape;227;p36"/>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228" name="Google Shape;228;p36"/>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229" name="Google Shape;229;p3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0" name="Google Shape;230;p3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1" name="Google Shape;231;p3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986722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2"/>
        <p:cNvGrpSpPr/>
        <p:nvPr/>
      </p:nvGrpSpPr>
      <p:grpSpPr>
        <a:xfrm>
          <a:off x="0" y="0"/>
          <a:ext cx="0" cy="0"/>
          <a:chOff x="0" y="0"/>
          <a:chExt cx="0" cy="0"/>
        </a:xfrm>
      </p:grpSpPr>
      <p:sp>
        <p:nvSpPr>
          <p:cNvPr id="233" name="Google Shape;233;p37"/>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4" name="Google Shape;234;p3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342900" lvl="0" indent="-171450" algn="l">
              <a:spcBef>
                <a:spcPts val="300"/>
              </a:spcBef>
              <a:spcAft>
                <a:spcPts val="0"/>
              </a:spcAft>
              <a:buClr>
                <a:schemeClr val="dk1"/>
              </a:buClr>
              <a:buSzPts val="2000"/>
              <a:buFont typeface="Arial"/>
              <a:buNone/>
              <a:defRPr sz="1500"/>
            </a:lvl1pPr>
            <a:lvl2pPr marL="685800" lvl="1" indent="-171450" algn="l">
              <a:spcBef>
                <a:spcPts val="270"/>
              </a:spcBef>
              <a:spcAft>
                <a:spcPts val="0"/>
              </a:spcAft>
              <a:buClr>
                <a:schemeClr val="dk1"/>
              </a:buClr>
              <a:buSzPts val="1800"/>
              <a:buFont typeface="Arial"/>
              <a:buNone/>
              <a:defRPr sz="1350"/>
            </a:lvl2pPr>
            <a:lvl3pPr marL="1028700" lvl="2" indent="-171450" algn="l">
              <a:spcBef>
                <a:spcPts val="240"/>
              </a:spcBef>
              <a:spcAft>
                <a:spcPts val="0"/>
              </a:spcAft>
              <a:buClr>
                <a:schemeClr val="dk1"/>
              </a:buClr>
              <a:buSzPts val="1600"/>
              <a:buFont typeface="Arial"/>
              <a:buNone/>
              <a:defRPr sz="1200"/>
            </a:lvl3pPr>
            <a:lvl4pPr marL="1371600" lvl="3" indent="-171450" algn="l">
              <a:spcBef>
                <a:spcPts val="210"/>
              </a:spcBef>
              <a:spcAft>
                <a:spcPts val="0"/>
              </a:spcAft>
              <a:buClr>
                <a:schemeClr val="dk1"/>
              </a:buClr>
              <a:buSzPts val="1400"/>
              <a:buFont typeface="Arial"/>
              <a:buNone/>
              <a:defRPr sz="1050"/>
            </a:lvl4pPr>
            <a:lvl5pPr marL="1714500" lvl="4" indent="-171450" algn="l">
              <a:spcBef>
                <a:spcPts val="210"/>
              </a:spcBef>
              <a:spcAft>
                <a:spcPts val="0"/>
              </a:spcAft>
              <a:buClr>
                <a:schemeClr val="dk1"/>
              </a:buClr>
              <a:buSzPts val="1400"/>
              <a:buFont typeface="Arial"/>
              <a:buNone/>
              <a:defRPr sz="1050"/>
            </a:lvl5pPr>
            <a:lvl6pPr marL="2057400" lvl="5" indent="-171450" algn="l">
              <a:spcBef>
                <a:spcPts val="210"/>
              </a:spcBef>
              <a:spcAft>
                <a:spcPts val="0"/>
              </a:spcAft>
              <a:buClr>
                <a:schemeClr val="dk1"/>
              </a:buClr>
              <a:buSzPts val="1400"/>
              <a:buFont typeface="Arial"/>
              <a:buNone/>
              <a:defRPr sz="1050"/>
            </a:lvl6pPr>
            <a:lvl7pPr marL="2400300" lvl="6" indent="-171450" algn="l">
              <a:spcBef>
                <a:spcPts val="210"/>
              </a:spcBef>
              <a:spcAft>
                <a:spcPts val="0"/>
              </a:spcAft>
              <a:buClr>
                <a:schemeClr val="dk1"/>
              </a:buClr>
              <a:buSzPts val="1400"/>
              <a:buFont typeface="Arial"/>
              <a:buNone/>
              <a:defRPr sz="1050"/>
            </a:lvl7pPr>
            <a:lvl8pPr marL="2743200" lvl="7" indent="-171450" algn="l">
              <a:spcBef>
                <a:spcPts val="210"/>
              </a:spcBef>
              <a:spcAft>
                <a:spcPts val="0"/>
              </a:spcAft>
              <a:buClr>
                <a:schemeClr val="dk1"/>
              </a:buClr>
              <a:buSzPts val="1400"/>
              <a:buFont typeface="Arial"/>
              <a:buNone/>
              <a:defRPr sz="1050"/>
            </a:lvl8pPr>
            <a:lvl9pPr marL="3086100" lvl="8" indent="-171450" algn="l">
              <a:spcBef>
                <a:spcPts val="210"/>
              </a:spcBef>
              <a:spcAft>
                <a:spcPts val="0"/>
              </a:spcAft>
              <a:buClr>
                <a:schemeClr val="dk1"/>
              </a:buClr>
              <a:buSzPts val="1400"/>
              <a:buFont typeface="Arial"/>
              <a:buNone/>
              <a:defRPr sz="1050"/>
            </a:lvl9pPr>
          </a:lstStyle>
          <a:p>
            <a:endParaRPr/>
          </a:p>
        </p:txBody>
      </p:sp>
      <p:sp>
        <p:nvSpPr>
          <p:cNvPr id="235" name="Google Shape;235;p3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6" name="Google Shape;236;p3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37" name="Google Shape;237;p3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83728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38"/>
        <p:cNvGrpSpPr/>
        <p:nvPr/>
      </p:nvGrpSpPr>
      <p:grpSpPr>
        <a:xfrm>
          <a:off x="0" y="0"/>
          <a:ext cx="0" cy="0"/>
          <a:chOff x="0" y="0"/>
          <a:chExt cx="0" cy="0"/>
        </a:xfrm>
      </p:grpSpPr>
      <p:sp>
        <p:nvSpPr>
          <p:cNvPr id="239" name="Google Shape;239;p38"/>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0" name="Google Shape;240;p3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3200"/>
              <a:buFont typeface="Arial"/>
              <a:buNone/>
              <a:defRPr/>
            </a:lvl1pPr>
            <a:lvl2pPr lvl="1" algn="ctr">
              <a:spcBef>
                <a:spcPts val="420"/>
              </a:spcBef>
              <a:spcAft>
                <a:spcPts val="0"/>
              </a:spcAft>
              <a:buClr>
                <a:schemeClr val="dk1"/>
              </a:buClr>
              <a:buSzPts val="2800"/>
              <a:buFont typeface="Arial"/>
              <a:buNone/>
              <a:defRPr/>
            </a:lvl2pPr>
            <a:lvl3pPr lvl="2" algn="ctr">
              <a:spcBef>
                <a:spcPts val="360"/>
              </a:spcBef>
              <a:spcAft>
                <a:spcPts val="0"/>
              </a:spcAft>
              <a:buClr>
                <a:schemeClr val="dk1"/>
              </a:buClr>
              <a:buSzPts val="2400"/>
              <a:buFont typeface="Arial"/>
              <a:buNone/>
              <a:defRPr/>
            </a:lvl3pPr>
            <a:lvl4pPr lvl="3" algn="ctr">
              <a:spcBef>
                <a:spcPts val="300"/>
              </a:spcBef>
              <a:spcAft>
                <a:spcPts val="0"/>
              </a:spcAft>
              <a:buClr>
                <a:schemeClr val="dk1"/>
              </a:buClr>
              <a:buSzPts val="2000"/>
              <a:buFont typeface="Arial"/>
              <a:buNone/>
              <a:defRPr/>
            </a:lvl4pPr>
            <a:lvl5pPr lvl="4" algn="ctr">
              <a:spcBef>
                <a:spcPts val="300"/>
              </a:spcBef>
              <a:spcAft>
                <a:spcPts val="0"/>
              </a:spcAft>
              <a:buClr>
                <a:schemeClr val="dk1"/>
              </a:buClr>
              <a:buSzPts val="2000"/>
              <a:buFont typeface="Arial"/>
              <a:buNone/>
              <a:defRPr/>
            </a:lvl5pPr>
            <a:lvl6pPr lvl="5" algn="ctr">
              <a:spcBef>
                <a:spcPts val="300"/>
              </a:spcBef>
              <a:spcAft>
                <a:spcPts val="0"/>
              </a:spcAft>
              <a:buClr>
                <a:schemeClr val="dk1"/>
              </a:buClr>
              <a:buSzPts val="2000"/>
              <a:buFont typeface="Arial"/>
              <a:buNone/>
              <a:defRPr/>
            </a:lvl6pPr>
            <a:lvl7pPr lvl="6" algn="ctr">
              <a:spcBef>
                <a:spcPts val="300"/>
              </a:spcBef>
              <a:spcAft>
                <a:spcPts val="0"/>
              </a:spcAft>
              <a:buClr>
                <a:schemeClr val="dk1"/>
              </a:buClr>
              <a:buSzPts val="2000"/>
              <a:buFont typeface="Arial"/>
              <a:buNone/>
              <a:defRPr/>
            </a:lvl7pPr>
            <a:lvl8pPr lvl="7" algn="ctr">
              <a:spcBef>
                <a:spcPts val="300"/>
              </a:spcBef>
              <a:spcAft>
                <a:spcPts val="0"/>
              </a:spcAft>
              <a:buClr>
                <a:schemeClr val="dk1"/>
              </a:buClr>
              <a:buSzPts val="2000"/>
              <a:buFont typeface="Arial"/>
              <a:buNone/>
              <a:defRPr/>
            </a:lvl8pPr>
            <a:lvl9pPr lvl="8" algn="ctr">
              <a:spcBef>
                <a:spcPts val="300"/>
              </a:spcBef>
              <a:spcAft>
                <a:spcPts val="0"/>
              </a:spcAft>
              <a:buClr>
                <a:schemeClr val="dk1"/>
              </a:buClr>
              <a:buSzPts val="2000"/>
              <a:buFont typeface="Arial"/>
              <a:buNone/>
              <a:defRPr/>
            </a:lvl9pPr>
          </a:lstStyle>
          <a:p>
            <a:endParaRPr/>
          </a:p>
        </p:txBody>
      </p:sp>
      <p:sp>
        <p:nvSpPr>
          <p:cNvPr id="241" name="Google Shape;241;p3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2" name="Google Shape;242;p3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3" name="Google Shape;243;p3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14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5" name="Footer Placeholder 4"/>
          <p:cNvSpPr>
            <a:spLocks noGrp="1"/>
          </p:cNvSpPr>
          <p:nvPr>
            <p:ph type="ftr" sz="quarter" idx="11"/>
          </p:nvPr>
        </p:nvSpPr>
        <p:spPr/>
        <p:txBody>
          <a:bodyPr/>
          <a:lstStyle/>
          <a:p>
            <a:pPr>
              <a:defRPr/>
            </a:pPr>
            <a:endParaRPr lang="es-BO"/>
          </a:p>
        </p:txBody>
      </p:sp>
      <p:sp>
        <p:nvSpPr>
          <p:cNvPr id="6" name="Slide Number Placeholder 5"/>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42541553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5" name="Footer Placeholder 4"/>
          <p:cNvSpPr>
            <a:spLocks noGrp="1"/>
          </p:cNvSpPr>
          <p:nvPr>
            <p:ph type="ftr" sz="quarter" idx="11"/>
          </p:nvPr>
        </p:nvSpPr>
        <p:spPr/>
        <p:txBody>
          <a:bodyPr/>
          <a:lstStyle/>
          <a:p>
            <a:pPr>
              <a:defRPr/>
            </a:pPr>
            <a:endParaRPr lang="es-BO"/>
          </a:p>
        </p:txBody>
      </p:sp>
      <p:sp>
        <p:nvSpPr>
          <p:cNvPr id="6" name="Slide Number Placeholder 5"/>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41486745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5" name="Footer Placeholder 4"/>
          <p:cNvSpPr>
            <a:spLocks noGrp="1"/>
          </p:cNvSpPr>
          <p:nvPr>
            <p:ph type="ftr" sz="quarter" idx="11"/>
          </p:nvPr>
        </p:nvSpPr>
        <p:spPr/>
        <p:txBody>
          <a:bodyPr/>
          <a:lstStyle/>
          <a:p>
            <a:pPr>
              <a:defRPr/>
            </a:pPr>
            <a:endParaRPr lang="es-BO"/>
          </a:p>
        </p:txBody>
      </p:sp>
      <p:sp>
        <p:nvSpPr>
          <p:cNvPr id="6" name="Slide Number Placeholder 5"/>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183575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A6DDEF-8F42-C6D2-168A-C708C527EFE0}"/>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7475EB32-31D2-5956-1477-3BFAF59E6B6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1A226021-59AE-1EA2-DDED-BA9AAB4C9940}"/>
              </a:ext>
            </a:extLst>
          </p:cNvPr>
          <p:cNvSpPr>
            <a:spLocks noGrp="1" noChangeArrowheads="1"/>
          </p:cNvSpPr>
          <p:nvPr>
            <p:ph type="sldNum" sz="quarter" idx="12"/>
          </p:nvPr>
        </p:nvSpPr>
        <p:spPr>
          <a:ln/>
        </p:spPr>
        <p:txBody>
          <a:bodyPr/>
          <a:lstStyle>
            <a:lvl1pPr>
              <a:defRPr/>
            </a:lvl1pPr>
          </a:lstStyle>
          <a:p>
            <a:pPr>
              <a:defRPr/>
            </a:pPr>
            <a:fld id="{C64B86DB-7D56-4068-9354-01E6CBC8B769}" type="slidenum">
              <a:rPr lang="es-CO" altLang="en-US"/>
              <a:pPr>
                <a:defRPr/>
              </a:pPr>
              <a:t>‹#›</a:t>
            </a:fld>
            <a:endParaRPr lang="es-CO" altLang="en-US"/>
          </a:p>
        </p:txBody>
      </p:sp>
    </p:spTree>
    <p:extLst>
      <p:ext uri="{BB962C8B-B14F-4D97-AF65-F5344CB8AC3E}">
        <p14:creationId xmlns:p14="http://schemas.microsoft.com/office/powerpoint/2010/main" val="14771409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6" name="Footer Placeholder 5"/>
          <p:cNvSpPr>
            <a:spLocks noGrp="1"/>
          </p:cNvSpPr>
          <p:nvPr>
            <p:ph type="ftr" sz="quarter" idx="11"/>
          </p:nvPr>
        </p:nvSpPr>
        <p:spPr/>
        <p:txBody>
          <a:bodyPr/>
          <a:lstStyle/>
          <a:p>
            <a:pPr>
              <a:defRPr/>
            </a:pPr>
            <a:endParaRPr lang="es-BO"/>
          </a:p>
        </p:txBody>
      </p:sp>
      <p:sp>
        <p:nvSpPr>
          <p:cNvPr id="7" name="Slide Number Placeholder 6"/>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20450362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8" name="Footer Placeholder 7"/>
          <p:cNvSpPr>
            <a:spLocks noGrp="1"/>
          </p:cNvSpPr>
          <p:nvPr>
            <p:ph type="ftr" sz="quarter" idx="11"/>
          </p:nvPr>
        </p:nvSpPr>
        <p:spPr/>
        <p:txBody>
          <a:bodyPr/>
          <a:lstStyle/>
          <a:p>
            <a:pPr>
              <a:defRPr/>
            </a:pPr>
            <a:endParaRPr lang="es-BO"/>
          </a:p>
        </p:txBody>
      </p:sp>
      <p:sp>
        <p:nvSpPr>
          <p:cNvPr id="9" name="Slide Number Placeholder 8"/>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24112690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4" name="Footer Placeholder 3"/>
          <p:cNvSpPr>
            <a:spLocks noGrp="1"/>
          </p:cNvSpPr>
          <p:nvPr>
            <p:ph type="ftr" sz="quarter" idx="11"/>
          </p:nvPr>
        </p:nvSpPr>
        <p:spPr/>
        <p:txBody>
          <a:bodyPr/>
          <a:lstStyle/>
          <a:p>
            <a:pPr>
              <a:defRPr/>
            </a:pPr>
            <a:endParaRPr lang="es-BO"/>
          </a:p>
        </p:txBody>
      </p:sp>
      <p:sp>
        <p:nvSpPr>
          <p:cNvPr id="5" name="Slide Number Placeholder 4"/>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3183169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3" name="Footer Placeholder 2"/>
          <p:cNvSpPr>
            <a:spLocks noGrp="1"/>
          </p:cNvSpPr>
          <p:nvPr>
            <p:ph type="ftr" sz="quarter" idx="11"/>
          </p:nvPr>
        </p:nvSpPr>
        <p:spPr/>
        <p:txBody>
          <a:bodyPr/>
          <a:lstStyle/>
          <a:p>
            <a:pPr>
              <a:defRPr/>
            </a:pPr>
            <a:endParaRPr lang="es-BO"/>
          </a:p>
        </p:txBody>
      </p:sp>
      <p:sp>
        <p:nvSpPr>
          <p:cNvPr id="4" name="Slide Number Placeholder 3"/>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32836529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6" name="Footer Placeholder 5"/>
          <p:cNvSpPr>
            <a:spLocks noGrp="1"/>
          </p:cNvSpPr>
          <p:nvPr>
            <p:ph type="ftr" sz="quarter" idx="11"/>
          </p:nvPr>
        </p:nvSpPr>
        <p:spPr/>
        <p:txBody>
          <a:bodyPr/>
          <a:lstStyle/>
          <a:p>
            <a:pPr>
              <a:defRPr/>
            </a:pPr>
            <a:endParaRPr lang="es-BO"/>
          </a:p>
        </p:txBody>
      </p:sp>
      <p:sp>
        <p:nvSpPr>
          <p:cNvPr id="7" name="Slide Number Placeholder 6"/>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40300228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6" name="Footer Placeholder 5"/>
          <p:cNvSpPr>
            <a:spLocks noGrp="1"/>
          </p:cNvSpPr>
          <p:nvPr>
            <p:ph type="ftr" sz="quarter" idx="11"/>
          </p:nvPr>
        </p:nvSpPr>
        <p:spPr/>
        <p:txBody>
          <a:bodyPr/>
          <a:lstStyle/>
          <a:p>
            <a:pPr>
              <a:defRPr/>
            </a:pPr>
            <a:endParaRPr lang="es-BO"/>
          </a:p>
        </p:txBody>
      </p:sp>
      <p:sp>
        <p:nvSpPr>
          <p:cNvPr id="7" name="Slide Number Placeholder 6"/>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20398094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5" name="Footer Placeholder 4"/>
          <p:cNvSpPr>
            <a:spLocks noGrp="1"/>
          </p:cNvSpPr>
          <p:nvPr>
            <p:ph type="ftr" sz="quarter" idx="11"/>
          </p:nvPr>
        </p:nvSpPr>
        <p:spPr/>
        <p:txBody>
          <a:bodyPr/>
          <a:lstStyle/>
          <a:p>
            <a:pPr>
              <a:defRPr/>
            </a:pPr>
            <a:endParaRPr lang="es-BO"/>
          </a:p>
        </p:txBody>
      </p:sp>
      <p:sp>
        <p:nvSpPr>
          <p:cNvPr id="6" name="Slide Number Placeholder 5"/>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3599278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D8A0D18-A8D2-42CC-8033-7C9E7D0AAFB2}" type="datetimeFigureOut">
              <a:rPr lang="es-BO" smtClean="0"/>
              <a:pPr>
                <a:defRPr/>
              </a:pPr>
              <a:t>3/1/2025</a:t>
            </a:fld>
            <a:endParaRPr lang="es-BO"/>
          </a:p>
        </p:txBody>
      </p:sp>
      <p:sp>
        <p:nvSpPr>
          <p:cNvPr id="5" name="Footer Placeholder 4"/>
          <p:cNvSpPr>
            <a:spLocks noGrp="1"/>
          </p:cNvSpPr>
          <p:nvPr>
            <p:ph type="ftr" sz="quarter" idx="11"/>
          </p:nvPr>
        </p:nvSpPr>
        <p:spPr/>
        <p:txBody>
          <a:bodyPr/>
          <a:lstStyle/>
          <a:p>
            <a:pPr>
              <a:defRPr/>
            </a:pPr>
            <a:endParaRPr lang="es-BO"/>
          </a:p>
        </p:txBody>
      </p:sp>
      <p:sp>
        <p:nvSpPr>
          <p:cNvPr id="6" name="Slide Number Placeholder 5"/>
          <p:cNvSpPr>
            <a:spLocks noGrp="1"/>
          </p:cNvSpPr>
          <p:nvPr>
            <p:ph type="sldNum" sz="quarter" idx="12"/>
          </p:nvPr>
        </p:nvSpPr>
        <p:spPr/>
        <p:txBody>
          <a:bodyPr/>
          <a:lstStyle/>
          <a:p>
            <a:pPr>
              <a:defRPr/>
            </a:pPr>
            <a:fld id="{A2858278-36E6-450F-BB16-CF86DA738427}" type="slidenum">
              <a:rPr lang="es-BO" altLang="es-BO" smtClean="0"/>
              <a:pPr>
                <a:defRPr/>
              </a:pPr>
              <a:t>‹#›</a:t>
            </a:fld>
            <a:endParaRPr lang="es-BO" altLang="es-BO"/>
          </a:p>
        </p:txBody>
      </p:sp>
    </p:spTree>
    <p:extLst>
      <p:ext uri="{BB962C8B-B14F-4D97-AF65-F5344CB8AC3E}">
        <p14:creationId xmlns:p14="http://schemas.microsoft.com/office/powerpoint/2010/main" val="30219122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308787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57758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EFFEDFC-E2C0-73DE-9956-714784574BA7}"/>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FD178071-16F1-BD17-D5E0-6497D64294E2}"/>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368708F0-0D28-FBC5-56BD-0D5C582F435E}"/>
              </a:ext>
            </a:extLst>
          </p:cNvPr>
          <p:cNvSpPr>
            <a:spLocks noGrp="1" noChangeArrowheads="1"/>
          </p:cNvSpPr>
          <p:nvPr>
            <p:ph type="sldNum" sz="quarter" idx="12"/>
          </p:nvPr>
        </p:nvSpPr>
        <p:spPr>
          <a:ln/>
        </p:spPr>
        <p:txBody>
          <a:bodyPr/>
          <a:lstStyle>
            <a:lvl1pPr>
              <a:defRPr/>
            </a:lvl1pPr>
          </a:lstStyle>
          <a:p>
            <a:pPr>
              <a:defRPr/>
            </a:pPr>
            <a:fld id="{458FB196-679F-4BDA-8CB9-88EE37A98352}" type="slidenum">
              <a:rPr lang="es-CO" altLang="en-US"/>
              <a:pPr>
                <a:defRPr/>
              </a:pPr>
              <a:t>‹#›</a:t>
            </a:fld>
            <a:endParaRPr lang="es-CO" altLang="en-US"/>
          </a:p>
        </p:txBody>
      </p:sp>
    </p:spTree>
    <p:extLst>
      <p:ext uri="{BB962C8B-B14F-4D97-AF65-F5344CB8AC3E}">
        <p14:creationId xmlns:p14="http://schemas.microsoft.com/office/powerpoint/2010/main" val="15876421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229688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09600" y="274639"/>
            <a:ext cx="10972800" cy="585152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352543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8" name="Google Shape;38;p6"/>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39" name="Google Shape;39;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83514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45" name="Google Shape;45;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366579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798452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7" name="Google Shape;57;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276342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a:spLocks noGrp="1"/>
          </p:cNvSpPr>
          <p:nvPr>
            <p:ph type="pic" idx="2"/>
          </p:nvPr>
        </p:nvSpPr>
        <p:spPr>
          <a:xfrm>
            <a:off x="2389717" y="612775"/>
            <a:ext cx="7315200" cy="4114800"/>
          </a:xfrm>
          <a:prstGeom prst="rect">
            <a:avLst/>
          </a:prstGeom>
          <a:noFill/>
          <a:ln>
            <a:noFill/>
          </a:ln>
        </p:spPr>
      </p:sp>
      <p:sp>
        <p:nvSpPr>
          <p:cNvPr id="63" name="Google Shape;63;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64" name="Google Shape;64;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913900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70" name="Google Shape;70;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71" name="Google Shape;71;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861607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7" name="Google Shape;77;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78" name="Google Shape;78;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79" name="Google Shape;79;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80" name="Google Shape;80;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694416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86" name="Google Shape;86;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40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639467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708FA09-EDF2-A2A1-C915-104D5F7667C4}"/>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9B6192EE-C2F9-8EEE-8E8B-01293046E4FE}"/>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D2817522-8D59-24DA-7103-A25D1581651D}"/>
              </a:ext>
            </a:extLst>
          </p:cNvPr>
          <p:cNvSpPr>
            <a:spLocks noGrp="1" noChangeArrowheads="1"/>
          </p:cNvSpPr>
          <p:nvPr>
            <p:ph type="sldNum" sz="quarter" idx="12"/>
          </p:nvPr>
        </p:nvSpPr>
        <p:spPr>
          <a:ln/>
        </p:spPr>
        <p:txBody>
          <a:bodyPr/>
          <a:lstStyle>
            <a:lvl1pPr>
              <a:defRPr/>
            </a:lvl1pPr>
          </a:lstStyle>
          <a:p>
            <a:pPr>
              <a:defRPr/>
            </a:pPr>
            <a:fld id="{2B74E0A9-6140-45DB-B9F9-7E31C324B87C}" type="slidenum">
              <a:rPr lang="es-CO" altLang="en-US"/>
              <a:pPr>
                <a:defRPr/>
              </a:pPr>
              <a:t>‹#›</a:t>
            </a:fld>
            <a:endParaRPr lang="es-CO" altLang="en-US"/>
          </a:p>
        </p:txBody>
      </p:sp>
    </p:spTree>
    <p:extLst>
      <p:ext uri="{BB962C8B-B14F-4D97-AF65-F5344CB8AC3E}">
        <p14:creationId xmlns:p14="http://schemas.microsoft.com/office/powerpoint/2010/main" val="36085614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s-CO"/>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4" indent="0" algn="ctr">
              <a:buNone/>
              <a:defRPr/>
            </a:lvl2pPr>
            <a:lvl3pPr marL="914348" indent="0" algn="ctr">
              <a:buNone/>
              <a:defRPr/>
            </a:lvl3pPr>
            <a:lvl4pPr marL="1371522" indent="0" algn="ctr">
              <a:buNone/>
              <a:defRPr/>
            </a:lvl4pPr>
            <a:lvl5pPr marL="1828694" indent="0" algn="ctr">
              <a:buNone/>
              <a:defRPr/>
            </a:lvl5pPr>
            <a:lvl6pPr marL="2285868" indent="0" algn="ctr">
              <a:buNone/>
              <a:defRPr/>
            </a:lvl6pPr>
            <a:lvl7pPr marL="2743040" indent="0" algn="ctr">
              <a:buNone/>
              <a:defRPr/>
            </a:lvl7pPr>
            <a:lvl8pPr marL="3200214" indent="0" algn="ctr">
              <a:buNone/>
              <a:defRPr/>
            </a:lvl8pPr>
            <a:lvl9pPr marL="3657388" indent="0" algn="ctr">
              <a:buNone/>
              <a:defRPr/>
            </a:lvl9pPr>
          </a:lstStyle>
          <a:p>
            <a:r>
              <a:rPr lang="en-US"/>
              <a:t>Click to edit Master subtitle style</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2293C2-5147-468C-B2FB-049432812633}"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13222065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99AD22-8FB4-489B-B19E-AEA058F12072}"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29993160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000" b="1" cap="all"/>
            </a:lvl1pPr>
          </a:lstStyle>
          <a:p>
            <a:r>
              <a:rPr lang="en-US"/>
              <a:t>Click to edit Master title style</a:t>
            </a:r>
            <a:endParaRPr lang="es-CO"/>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74" indent="0">
              <a:buNone/>
              <a:defRPr sz="1800"/>
            </a:lvl2pPr>
            <a:lvl3pPr marL="914348" indent="0">
              <a:buNone/>
              <a:defRPr sz="1600"/>
            </a:lvl3pPr>
            <a:lvl4pPr marL="1371522" indent="0">
              <a:buNone/>
              <a:defRPr sz="1400"/>
            </a:lvl4pPr>
            <a:lvl5pPr marL="1828694" indent="0">
              <a:buNone/>
              <a:defRPr sz="1400"/>
            </a:lvl5pPr>
            <a:lvl6pPr marL="2285868" indent="0">
              <a:buNone/>
              <a:defRPr sz="1400"/>
            </a:lvl6pPr>
            <a:lvl7pPr marL="2743040" indent="0">
              <a:buNone/>
              <a:defRPr sz="1400"/>
            </a:lvl7pPr>
            <a:lvl8pPr marL="3200214" indent="0">
              <a:buNone/>
              <a:defRPr sz="1400"/>
            </a:lvl8pPr>
            <a:lvl9pPr marL="365738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14604A-01E1-4DDE-82BE-534366DEC292}"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24469282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6FFA23-3983-413C-8A1E-405F292309F6}"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21750453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s-CO"/>
          </a:p>
        </p:txBody>
      </p:sp>
      <p:sp>
        <p:nvSpPr>
          <p:cNvPr id="3" name="Text Placeholder 2"/>
          <p:cNvSpPr>
            <a:spLocks noGrp="1"/>
          </p:cNvSpPr>
          <p:nvPr>
            <p:ph type="body" idx="1"/>
          </p:nvPr>
        </p:nvSpPr>
        <p:spPr>
          <a:xfrm>
            <a:off x="609605" y="1535113"/>
            <a:ext cx="5386917" cy="639762"/>
          </a:xfrm>
        </p:spPr>
        <p:txBody>
          <a:bodyPr anchor="b"/>
          <a:lstStyle>
            <a:lvl1pPr marL="0" indent="0">
              <a:buNone/>
              <a:defRPr sz="2400" b="1"/>
            </a:lvl1pPr>
            <a:lvl2pPr marL="457174" indent="0">
              <a:buNone/>
              <a:defRPr sz="2000" b="1"/>
            </a:lvl2pPr>
            <a:lvl3pPr marL="914348" indent="0">
              <a:buNone/>
              <a:defRPr sz="1800" b="1"/>
            </a:lvl3pPr>
            <a:lvl4pPr marL="1371522" indent="0">
              <a:buNone/>
              <a:defRPr sz="1600" b="1"/>
            </a:lvl4pPr>
            <a:lvl5pPr marL="1828694" indent="0">
              <a:buNone/>
              <a:defRPr sz="1600" b="1"/>
            </a:lvl5pPr>
            <a:lvl6pPr marL="2285868" indent="0">
              <a:buNone/>
              <a:defRPr sz="1600" b="1"/>
            </a:lvl6pPr>
            <a:lvl7pPr marL="2743040" indent="0">
              <a:buNone/>
              <a:defRPr sz="1600" b="1"/>
            </a:lvl7pPr>
            <a:lvl8pPr marL="3200214" indent="0">
              <a:buNone/>
              <a:defRPr sz="1600" b="1"/>
            </a:lvl8pPr>
            <a:lvl9pPr marL="365738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5"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174" indent="0">
              <a:buNone/>
              <a:defRPr sz="2000" b="1"/>
            </a:lvl2pPr>
            <a:lvl3pPr marL="914348" indent="0">
              <a:buNone/>
              <a:defRPr sz="1800" b="1"/>
            </a:lvl3pPr>
            <a:lvl4pPr marL="1371522" indent="0">
              <a:buNone/>
              <a:defRPr sz="1600" b="1"/>
            </a:lvl4pPr>
            <a:lvl5pPr marL="1828694" indent="0">
              <a:buNone/>
              <a:defRPr sz="1600" b="1"/>
            </a:lvl5pPr>
            <a:lvl6pPr marL="2285868" indent="0">
              <a:buNone/>
              <a:defRPr sz="1600" b="1"/>
            </a:lvl6pPr>
            <a:lvl7pPr marL="2743040" indent="0">
              <a:buNone/>
              <a:defRPr sz="1600" b="1"/>
            </a:lvl7pPr>
            <a:lvl8pPr marL="3200214" indent="0">
              <a:buNone/>
              <a:defRPr sz="1600" b="1"/>
            </a:lvl8pPr>
            <a:lvl9pPr marL="36573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DFAEDE-DFCD-4758-A759-4BAB7C4F914F}"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33192918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C0DEC36-D739-4160-B947-11CDE0967D9E}"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183926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E79BB0-E259-4CB3-8CD7-9E7B00B79B3F}"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4229270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0"/>
          </a:xfrm>
        </p:spPr>
        <p:txBody>
          <a:bodyPr anchor="b"/>
          <a:lstStyle>
            <a:lvl1pPr algn="l">
              <a:defRPr sz="2000" b="1"/>
            </a:lvl1pPr>
          </a:lstStyle>
          <a:p>
            <a:r>
              <a:rPr lang="en-US"/>
              <a:t>Click to edit Master title style</a:t>
            </a:r>
            <a:endParaRPr lang="es-CO"/>
          </a:p>
        </p:txBody>
      </p:sp>
      <p:sp>
        <p:nvSpPr>
          <p:cNvPr id="3" name="Content Placeholder 2"/>
          <p:cNvSpPr>
            <a:spLocks noGrp="1"/>
          </p:cNvSpPr>
          <p:nvPr>
            <p:ph idx="1"/>
          </p:nvPr>
        </p:nvSpPr>
        <p:spPr>
          <a:xfrm>
            <a:off x="4766738"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p:cNvSpPr>
            <a:spLocks noGrp="1"/>
          </p:cNvSpPr>
          <p:nvPr>
            <p:ph type="body" sz="half" idx="2"/>
          </p:nvPr>
        </p:nvSpPr>
        <p:spPr>
          <a:xfrm>
            <a:off x="609605" y="1435102"/>
            <a:ext cx="4011084" cy="4691063"/>
          </a:xfrm>
        </p:spPr>
        <p:txBody>
          <a:bodyPr/>
          <a:lstStyle>
            <a:lvl1pPr marL="0" indent="0">
              <a:buNone/>
              <a:defRPr sz="1400"/>
            </a:lvl1pPr>
            <a:lvl2pPr marL="457174" indent="0">
              <a:buNone/>
              <a:defRPr sz="1200"/>
            </a:lvl2pPr>
            <a:lvl3pPr marL="914348" indent="0">
              <a:buNone/>
              <a:defRPr sz="1000"/>
            </a:lvl3pPr>
            <a:lvl4pPr marL="1371522" indent="0">
              <a:buNone/>
              <a:defRPr sz="900"/>
            </a:lvl4pPr>
            <a:lvl5pPr marL="1828694" indent="0">
              <a:buNone/>
              <a:defRPr sz="900"/>
            </a:lvl5pPr>
            <a:lvl6pPr marL="2285868" indent="0">
              <a:buNone/>
              <a:defRPr sz="900"/>
            </a:lvl6pPr>
            <a:lvl7pPr marL="2743040" indent="0">
              <a:buNone/>
              <a:defRPr sz="900"/>
            </a:lvl7pPr>
            <a:lvl8pPr marL="3200214" indent="0">
              <a:buNone/>
              <a:defRPr sz="900"/>
            </a:lvl8pPr>
            <a:lvl9pPr marL="365738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2F9E5D-B125-4172-844B-6978A2157564}"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39156521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endParaRPr lang="es-C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4" indent="0">
              <a:buNone/>
              <a:defRPr sz="2800"/>
            </a:lvl2pPr>
            <a:lvl3pPr marL="914348" indent="0">
              <a:buNone/>
              <a:defRPr sz="2400"/>
            </a:lvl3pPr>
            <a:lvl4pPr marL="1371522" indent="0">
              <a:buNone/>
              <a:defRPr sz="2000"/>
            </a:lvl4pPr>
            <a:lvl5pPr marL="1828694" indent="0">
              <a:buNone/>
              <a:defRPr sz="2000"/>
            </a:lvl5pPr>
            <a:lvl6pPr marL="2285868" indent="0">
              <a:buNone/>
              <a:defRPr sz="2000"/>
            </a:lvl6pPr>
            <a:lvl7pPr marL="2743040" indent="0">
              <a:buNone/>
              <a:defRPr sz="2000"/>
            </a:lvl7pPr>
            <a:lvl8pPr marL="3200214" indent="0">
              <a:buNone/>
              <a:defRPr sz="2000"/>
            </a:lvl8pPr>
            <a:lvl9pPr marL="3657388" indent="0">
              <a:buNone/>
              <a:defRPr sz="2000"/>
            </a:lvl9pPr>
          </a:lstStyle>
          <a:p>
            <a:pPr lvl="0"/>
            <a:endParaRPr lang="es-CO"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74" indent="0">
              <a:buNone/>
              <a:defRPr sz="1200"/>
            </a:lvl2pPr>
            <a:lvl3pPr marL="914348" indent="0">
              <a:buNone/>
              <a:defRPr sz="1000"/>
            </a:lvl3pPr>
            <a:lvl4pPr marL="1371522" indent="0">
              <a:buNone/>
              <a:defRPr sz="900"/>
            </a:lvl4pPr>
            <a:lvl5pPr marL="1828694" indent="0">
              <a:buNone/>
              <a:defRPr sz="900"/>
            </a:lvl5pPr>
            <a:lvl6pPr marL="2285868" indent="0">
              <a:buNone/>
              <a:defRPr sz="900"/>
            </a:lvl6pPr>
            <a:lvl7pPr marL="2743040" indent="0">
              <a:buNone/>
              <a:defRPr sz="900"/>
            </a:lvl7pPr>
            <a:lvl8pPr marL="3200214" indent="0">
              <a:buNone/>
              <a:defRPr sz="900"/>
            </a:lvl8pPr>
            <a:lvl9pPr marL="365738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4778E1-4178-4B40-91C3-038E04D2DEB2}"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4137722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87BAF9-7D45-4F22-AC2A-F636BE32AEC5}"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4247124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42FDF7-B455-4106-56E3-E0A15433514E}"/>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34255BC8-B244-3478-7F96-0A2343AF0BB7}"/>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A29AFADD-0EBB-4891-83EE-3D6F69D7A7A0}"/>
              </a:ext>
            </a:extLst>
          </p:cNvPr>
          <p:cNvSpPr>
            <a:spLocks noGrp="1" noChangeArrowheads="1"/>
          </p:cNvSpPr>
          <p:nvPr>
            <p:ph type="sldNum" sz="quarter" idx="12"/>
          </p:nvPr>
        </p:nvSpPr>
        <p:spPr>
          <a:ln/>
        </p:spPr>
        <p:txBody>
          <a:bodyPr/>
          <a:lstStyle>
            <a:lvl1pPr>
              <a:defRPr/>
            </a:lvl1pPr>
          </a:lstStyle>
          <a:p>
            <a:pPr>
              <a:defRPr/>
            </a:pPr>
            <a:fld id="{B1094121-F101-45E7-8B1E-CAFCB15B0993}" type="slidenum">
              <a:rPr lang="es-CO" altLang="en-US"/>
              <a:pPr>
                <a:defRPr/>
              </a:pPr>
              <a:t>‹#›</a:t>
            </a:fld>
            <a:endParaRPr lang="es-CO" altLang="en-US"/>
          </a:p>
        </p:txBody>
      </p:sp>
    </p:spTree>
    <p:extLst>
      <p:ext uri="{BB962C8B-B14F-4D97-AF65-F5344CB8AC3E}">
        <p14:creationId xmlns:p14="http://schemas.microsoft.com/office/powerpoint/2010/main" val="32771949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4" y="609600"/>
            <a:ext cx="2590800" cy="5486400"/>
          </a:xfrm>
        </p:spPr>
        <p:txBody>
          <a:bodyPr vert="eaVert"/>
          <a:lstStyle/>
          <a:p>
            <a:r>
              <a:rPr lang="en-US"/>
              <a:t>Click to edit Master title style</a:t>
            </a:r>
            <a:endParaRPr lang="es-CO"/>
          </a:p>
        </p:txBody>
      </p:sp>
      <p:sp>
        <p:nvSpPr>
          <p:cNvPr id="3" name="Vertical Text Placeholder 2"/>
          <p:cNvSpPr>
            <a:spLocks noGrp="1"/>
          </p:cNvSpPr>
          <p:nvPr>
            <p:ph type="body" orient="vert" idx="1"/>
          </p:nvPr>
        </p:nvSpPr>
        <p:spPr>
          <a:xfrm>
            <a:off x="914404"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ABB46-6F08-4CEE-A227-7F6EA34A8342}" type="slidenum">
              <a:rPr lang="es-ES_tradnl">
                <a:solidFill>
                  <a:srgbClr val="000000"/>
                </a:solidFill>
              </a:rPr>
              <a:pPr>
                <a:defRPr/>
              </a:pPr>
              <a:t>‹#›</a:t>
            </a:fld>
            <a:endParaRPr lang="es-ES_tradnl">
              <a:solidFill>
                <a:srgbClr val="000000"/>
              </a:solidFill>
            </a:endParaRPr>
          </a:p>
        </p:txBody>
      </p:sp>
    </p:spTree>
    <p:extLst>
      <p:ext uri="{BB962C8B-B14F-4D97-AF65-F5344CB8AC3E}">
        <p14:creationId xmlns:p14="http://schemas.microsoft.com/office/powerpoint/2010/main" val="3780185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CO"/>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O"/>
          </a:p>
        </p:txBody>
      </p:sp>
      <p:sp>
        <p:nvSpPr>
          <p:cNvPr id="4" name="Rectangle 4">
            <a:extLst>
              <a:ext uri="{FF2B5EF4-FFF2-40B4-BE49-F238E27FC236}">
                <a16:creationId xmlns:a16="http://schemas.microsoft.com/office/drawing/2014/main" id="{D359C7AA-746C-0E8F-A49A-B8CAA6FC1DA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D4868B6-6A05-B86E-06C7-AB4615EB82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93BCC3-CBC4-2F43-7E4B-C9447FE9EF4E}"/>
              </a:ext>
            </a:extLst>
          </p:cNvPr>
          <p:cNvSpPr>
            <a:spLocks noGrp="1" noChangeArrowheads="1"/>
          </p:cNvSpPr>
          <p:nvPr>
            <p:ph type="sldNum" sz="quarter" idx="12"/>
          </p:nvPr>
        </p:nvSpPr>
        <p:spPr>
          <a:ln/>
        </p:spPr>
        <p:txBody>
          <a:bodyPr/>
          <a:lstStyle>
            <a:lvl1pPr>
              <a:defRPr/>
            </a:lvl1pPr>
          </a:lstStyle>
          <a:p>
            <a:pPr>
              <a:defRPr/>
            </a:pPr>
            <a:fld id="{EC582556-B308-4B20-8FF1-042B0ED3E769}" type="slidenum">
              <a:rPr lang="en-US" altLang="en-US"/>
              <a:pPr>
                <a:defRPr/>
              </a:pPr>
              <a:t>‹#›</a:t>
            </a:fld>
            <a:endParaRPr lang="en-US" altLang="en-US"/>
          </a:p>
        </p:txBody>
      </p:sp>
    </p:spTree>
    <p:extLst>
      <p:ext uri="{BB962C8B-B14F-4D97-AF65-F5344CB8AC3E}">
        <p14:creationId xmlns:p14="http://schemas.microsoft.com/office/powerpoint/2010/main" val="5358453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a:extLst>
              <a:ext uri="{FF2B5EF4-FFF2-40B4-BE49-F238E27FC236}">
                <a16:creationId xmlns:a16="http://schemas.microsoft.com/office/drawing/2014/main" id="{B6C49C7F-B606-E767-6E01-4C5A4F8E0C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C96959-AA2B-5BF1-7ADF-F05A1C45C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FA12A4-9E5B-8588-280A-2AB21FE6111B}"/>
              </a:ext>
            </a:extLst>
          </p:cNvPr>
          <p:cNvSpPr>
            <a:spLocks noGrp="1" noChangeArrowheads="1"/>
          </p:cNvSpPr>
          <p:nvPr>
            <p:ph type="sldNum" sz="quarter" idx="12"/>
          </p:nvPr>
        </p:nvSpPr>
        <p:spPr>
          <a:ln/>
        </p:spPr>
        <p:txBody>
          <a:bodyPr/>
          <a:lstStyle>
            <a:lvl1pPr>
              <a:defRPr/>
            </a:lvl1pPr>
          </a:lstStyle>
          <a:p>
            <a:pPr>
              <a:defRPr/>
            </a:pPr>
            <a:fld id="{4FE3F802-40A5-45F1-9C97-41BF73E6C7C4}" type="slidenum">
              <a:rPr lang="en-US" altLang="en-US"/>
              <a:pPr>
                <a:defRPr/>
              </a:pPr>
              <a:t>‹#›</a:t>
            </a:fld>
            <a:endParaRPr lang="en-US" altLang="en-US"/>
          </a:p>
        </p:txBody>
      </p:sp>
    </p:spTree>
    <p:extLst>
      <p:ext uri="{BB962C8B-B14F-4D97-AF65-F5344CB8AC3E}">
        <p14:creationId xmlns:p14="http://schemas.microsoft.com/office/powerpoint/2010/main" val="36971228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E8788F45-0E2C-DAC0-3444-7B120BAB87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C398E1-4B3B-42C5-0CA6-04A0423DB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B858770-17F5-92E8-8B05-11D7589722FA}"/>
              </a:ext>
            </a:extLst>
          </p:cNvPr>
          <p:cNvSpPr>
            <a:spLocks noGrp="1" noChangeArrowheads="1"/>
          </p:cNvSpPr>
          <p:nvPr>
            <p:ph type="sldNum" sz="quarter" idx="12"/>
          </p:nvPr>
        </p:nvSpPr>
        <p:spPr>
          <a:ln/>
        </p:spPr>
        <p:txBody>
          <a:bodyPr/>
          <a:lstStyle>
            <a:lvl1pPr>
              <a:defRPr/>
            </a:lvl1pPr>
          </a:lstStyle>
          <a:p>
            <a:pPr>
              <a:defRPr/>
            </a:pPr>
            <a:fld id="{29F26031-4858-4A9E-AD22-535AD7DF25BE}" type="slidenum">
              <a:rPr lang="en-US" altLang="en-US"/>
              <a:pPr>
                <a:defRPr/>
              </a:pPr>
              <a:t>‹#›</a:t>
            </a:fld>
            <a:endParaRPr lang="en-US" altLang="en-US"/>
          </a:p>
        </p:txBody>
      </p:sp>
    </p:spTree>
    <p:extLst>
      <p:ext uri="{BB962C8B-B14F-4D97-AF65-F5344CB8AC3E}">
        <p14:creationId xmlns:p14="http://schemas.microsoft.com/office/powerpoint/2010/main" val="33587659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Rectangle 4">
            <a:extLst>
              <a:ext uri="{FF2B5EF4-FFF2-40B4-BE49-F238E27FC236}">
                <a16:creationId xmlns:a16="http://schemas.microsoft.com/office/drawing/2014/main" id="{D7A0162C-6EC5-ED59-CA37-F28D2E4B5F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B7B0BE-7BC9-0A28-64E2-96DF1E7BF6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8734D9-45B1-76F3-D29D-2B702954B5F2}"/>
              </a:ext>
            </a:extLst>
          </p:cNvPr>
          <p:cNvSpPr>
            <a:spLocks noGrp="1" noChangeArrowheads="1"/>
          </p:cNvSpPr>
          <p:nvPr>
            <p:ph type="sldNum" sz="quarter" idx="12"/>
          </p:nvPr>
        </p:nvSpPr>
        <p:spPr>
          <a:ln/>
        </p:spPr>
        <p:txBody>
          <a:bodyPr/>
          <a:lstStyle>
            <a:lvl1pPr>
              <a:defRPr/>
            </a:lvl1pPr>
          </a:lstStyle>
          <a:p>
            <a:pPr>
              <a:defRPr/>
            </a:pPr>
            <a:fld id="{2B058F31-AE5B-4C58-92CC-F9891D642860}" type="slidenum">
              <a:rPr lang="en-US" altLang="en-US"/>
              <a:pPr>
                <a:defRPr/>
              </a:pPr>
              <a:t>‹#›</a:t>
            </a:fld>
            <a:endParaRPr lang="en-US" altLang="en-US"/>
          </a:p>
        </p:txBody>
      </p:sp>
    </p:spTree>
    <p:extLst>
      <p:ext uri="{BB962C8B-B14F-4D97-AF65-F5344CB8AC3E}">
        <p14:creationId xmlns:p14="http://schemas.microsoft.com/office/powerpoint/2010/main" val="5950378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Rectangle 4">
            <a:extLst>
              <a:ext uri="{FF2B5EF4-FFF2-40B4-BE49-F238E27FC236}">
                <a16:creationId xmlns:a16="http://schemas.microsoft.com/office/drawing/2014/main" id="{72AD751D-5E07-571D-3F7B-B7474223DC6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F3DC500-F9FD-699C-D4D5-7E3C968456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0C22DC2-E8C2-7E41-A0CB-159A07A72A05}"/>
              </a:ext>
            </a:extLst>
          </p:cNvPr>
          <p:cNvSpPr>
            <a:spLocks noGrp="1" noChangeArrowheads="1"/>
          </p:cNvSpPr>
          <p:nvPr>
            <p:ph type="sldNum" sz="quarter" idx="12"/>
          </p:nvPr>
        </p:nvSpPr>
        <p:spPr>
          <a:ln/>
        </p:spPr>
        <p:txBody>
          <a:bodyPr/>
          <a:lstStyle>
            <a:lvl1pPr>
              <a:defRPr/>
            </a:lvl1pPr>
          </a:lstStyle>
          <a:p>
            <a:pPr>
              <a:defRPr/>
            </a:pPr>
            <a:fld id="{7315BBD2-3149-4F2B-801D-FE2020FCB8BF}" type="slidenum">
              <a:rPr lang="en-US" altLang="en-US"/>
              <a:pPr>
                <a:defRPr/>
              </a:pPr>
              <a:t>‹#›</a:t>
            </a:fld>
            <a:endParaRPr lang="en-US" altLang="en-US"/>
          </a:p>
        </p:txBody>
      </p:sp>
    </p:spTree>
    <p:extLst>
      <p:ext uri="{BB962C8B-B14F-4D97-AF65-F5344CB8AC3E}">
        <p14:creationId xmlns:p14="http://schemas.microsoft.com/office/powerpoint/2010/main" val="4030499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Rectangle 4">
            <a:extLst>
              <a:ext uri="{FF2B5EF4-FFF2-40B4-BE49-F238E27FC236}">
                <a16:creationId xmlns:a16="http://schemas.microsoft.com/office/drawing/2014/main" id="{4D2F02E8-9E47-84B2-EB38-5D4A94783F4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5E7C05A-4336-979D-2C5E-8458B02C00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A1CCD2-8F61-2874-7425-AD6085F9B1E5}"/>
              </a:ext>
            </a:extLst>
          </p:cNvPr>
          <p:cNvSpPr>
            <a:spLocks noGrp="1" noChangeArrowheads="1"/>
          </p:cNvSpPr>
          <p:nvPr>
            <p:ph type="sldNum" sz="quarter" idx="12"/>
          </p:nvPr>
        </p:nvSpPr>
        <p:spPr>
          <a:ln/>
        </p:spPr>
        <p:txBody>
          <a:bodyPr/>
          <a:lstStyle>
            <a:lvl1pPr>
              <a:defRPr/>
            </a:lvl1pPr>
          </a:lstStyle>
          <a:p>
            <a:pPr>
              <a:defRPr/>
            </a:pPr>
            <a:fld id="{2A705073-C45C-4AC1-AFC0-9418B2955F24}" type="slidenum">
              <a:rPr lang="en-US" altLang="en-US"/>
              <a:pPr>
                <a:defRPr/>
              </a:pPr>
              <a:t>‹#›</a:t>
            </a:fld>
            <a:endParaRPr lang="en-US" altLang="en-US"/>
          </a:p>
        </p:txBody>
      </p:sp>
    </p:spTree>
    <p:extLst>
      <p:ext uri="{BB962C8B-B14F-4D97-AF65-F5344CB8AC3E}">
        <p14:creationId xmlns:p14="http://schemas.microsoft.com/office/powerpoint/2010/main" val="16604168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1FF8EA-329F-4914-27F9-E1A0725EB2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6BE33F6-B887-1736-512F-B3083914C1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C6E7A9F-F040-DF9B-4B86-EED462644A76}"/>
              </a:ext>
            </a:extLst>
          </p:cNvPr>
          <p:cNvSpPr>
            <a:spLocks noGrp="1" noChangeArrowheads="1"/>
          </p:cNvSpPr>
          <p:nvPr>
            <p:ph type="sldNum" sz="quarter" idx="12"/>
          </p:nvPr>
        </p:nvSpPr>
        <p:spPr>
          <a:ln/>
        </p:spPr>
        <p:txBody>
          <a:bodyPr/>
          <a:lstStyle>
            <a:lvl1pPr>
              <a:defRPr/>
            </a:lvl1pPr>
          </a:lstStyle>
          <a:p>
            <a:pPr>
              <a:defRPr/>
            </a:pPr>
            <a:fld id="{10AEA09D-AA41-47BD-988D-3E6278B01A68}" type="slidenum">
              <a:rPr lang="en-US" altLang="en-US"/>
              <a:pPr>
                <a:defRPr/>
              </a:pPr>
              <a:t>‹#›</a:t>
            </a:fld>
            <a:endParaRPr lang="en-US" altLang="en-US"/>
          </a:p>
        </p:txBody>
      </p:sp>
    </p:spTree>
    <p:extLst>
      <p:ext uri="{BB962C8B-B14F-4D97-AF65-F5344CB8AC3E}">
        <p14:creationId xmlns:p14="http://schemas.microsoft.com/office/powerpoint/2010/main" val="1307596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D98D2468-21A0-B2A7-27E3-8949DC8C669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4832E5-FD5A-2FA6-35E5-8203F889FC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3B0FF4-0E57-8C19-A6A6-94EA4B241154}"/>
              </a:ext>
            </a:extLst>
          </p:cNvPr>
          <p:cNvSpPr>
            <a:spLocks noGrp="1" noChangeArrowheads="1"/>
          </p:cNvSpPr>
          <p:nvPr>
            <p:ph type="sldNum" sz="quarter" idx="12"/>
          </p:nvPr>
        </p:nvSpPr>
        <p:spPr>
          <a:ln/>
        </p:spPr>
        <p:txBody>
          <a:bodyPr/>
          <a:lstStyle>
            <a:lvl1pPr>
              <a:defRPr/>
            </a:lvl1pPr>
          </a:lstStyle>
          <a:p>
            <a:pPr>
              <a:defRPr/>
            </a:pPr>
            <a:fld id="{CBF91A3E-4B06-4B2B-8EE5-F06DED5F4462}" type="slidenum">
              <a:rPr lang="en-US" altLang="en-US"/>
              <a:pPr>
                <a:defRPr/>
              </a:pPr>
              <a:t>‹#›</a:t>
            </a:fld>
            <a:endParaRPr lang="en-US" altLang="en-US"/>
          </a:p>
        </p:txBody>
      </p:sp>
    </p:spTree>
    <p:extLst>
      <p:ext uri="{BB962C8B-B14F-4D97-AF65-F5344CB8AC3E}">
        <p14:creationId xmlns:p14="http://schemas.microsoft.com/office/powerpoint/2010/main" val="10523976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4802A72A-9881-0985-3E91-3B595F3FDF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E84C17-D6BA-B8E8-CB05-60336502C6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B9C52C-4E91-7D08-369E-F7EC1D94DDBE}"/>
              </a:ext>
            </a:extLst>
          </p:cNvPr>
          <p:cNvSpPr>
            <a:spLocks noGrp="1" noChangeArrowheads="1"/>
          </p:cNvSpPr>
          <p:nvPr>
            <p:ph type="sldNum" sz="quarter" idx="12"/>
          </p:nvPr>
        </p:nvSpPr>
        <p:spPr>
          <a:ln/>
        </p:spPr>
        <p:txBody>
          <a:bodyPr/>
          <a:lstStyle>
            <a:lvl1pPr>
              <a:defRPr/>
            </a:lvl1pPr>
          </a:lstStyle>
          <a:p>
            <a:pPr>
              <a:defRPr/>
            </a:pPr>
            <a:fld id="{E7BD1B82-05FA-4290-B47B-0750FEAB94D2}" type="slidenum">
              <a:rPr lang="en-US" altLang="en-US"/>
              <a:pPr>
                <a:defRPr/>
              </a:pPr>
              <a:t>‹#›</a:t>
            </a:fld>
            <a:endParaRPr lang="en-US" altLang="en-US"/>
          </a:p>
        </p:txBody>
      </p:sp>
    </p:spTree>
    <p:extLst>
      <p:ext uri="{BB962C8B-B14F-4D97-AF65-F5344CB8AC3E}">
        <p14:creationId xmlns:p14="http://schemas.microsoft.com/office/powerpoint/2010/main" val="3903845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10E8A4B-0AD2-51AA-025B-04E21B42CFF7}"/>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B9D8E04B-AF6E-84BB-A796-C3A59C5BBE05}"/>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1A6484C7-7617-27C8-4327-8D53EF8D2BA9}"/>
              </a:ext>
            </a:extLst>
          </p:cNvPr>
          <p:cNvSpPr>
            <a:spLocks noGrp="1" noChangeArrowheads="1"/>
          </p:cNvSpPr>
          <p:nvPr>
            <p:ph type="sldNum" sz="quarter" idx="12"/>
          </p:nvPr>
        </p:nvSpPr>
        <p:spPr>
          <a:ln/>
        </p:spPr>
        <p:txBody>
          <a:bodyPr/>
          <a:lstStyle>
            <a:lvl1pPr>
              <a:defRPr/>
            </a:lvl1pPr>
          </a:lstStyle>
          <a:p>
            <a:pPr>
              <a:defRPr/>
            </a:pPr>
            <a:fld id="{F3BD45EF-38F9-4870-BC03-C3EFD84B1EBC}" type="slidenum">
              <a:rPr lang="es-CO" altLang="en-US"/>
              <a:pPr>
                <a:defRPr/>
              </a:pPr>
              <a:t>‹#›</a:t>
            </a:fld>
            <a:endParaRPr lang="es-CO" altLang="en-US"/>
          </a:p>
        </p:txBody>
      </p:sp>
    </p:spTree>
    <p:extLst>
      <p:ext uri="{BB962C8B-B14F-4D97-AF65-F5344CB8AC3E}">
        <p14:creationId xmlns:p14="http://schemas.microsoft.com/office/powerpoint/2010/main" val="14169812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a:extLst>
              <a:ext uri="{FF2B5EF4-FFF2-40B4-BE49-F238E27FC236}">
                <a16:creationId xmlns:a16="http://schemas.microsoft.com/office/drawing/2014/main" id="{21E287D2-4F99-8B8F-DEAB-A9F15F5109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3BFA45-C77F-C4BD-D3A3-F0CA9C9A36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E88AD7-ECEC-0AC7-EE01-226CFDF42093}"/>
              </a:ext>
            </a:extLst>
          </p:cNvPr>
          <p:cNvSpPr>
            <a:spLocks noGrp="1" noChangeArrowheads="1"/>
          </p:cNvSpPr>
          <p:nvPr>
            <p:ph type="sldNum" sz="quarter" idx="12"/>
          </p:nvPr>
        </p:nvSpPr>
        <p:spPr>
          <a:ln/>
        </p:spPr>
        <p:txBody>
          <a:bodyPr/>
          <a:lstStyle>
            <a:lvl1pPr>
              <a:defRPr/>
            </a:lvl1pPr>
          </a:lstStyle>
          <a:p>
            <a:pPr>
              <a:defRPr/>
            </a:pPr>
            <a:fld id="{72707048-7EF2-4024-865E-98A39610FA6A}" type="slidenum">
              <a:rPr lang="en-US" altLang="en-US"/>
              <a:pPr>
                <a:defRPr/>
              </a:pPr>
              <a:t>‹#›</a:t>
            </a:fld>
            <a:endParaRPr lang="en-US" altLang="en-US"/>
          </a:p>
        </p:txBody>
      </p:sp>
    </p:spTree>
    <p:extLst>
      <p:ext uri="{BB962C8B-B14F-4D97-AF65-F5344CB8AC3E}">
        <p14:creationId xmlns:p14="http://schemas.microsoft.com/office/powerpoint/2010/main" val="16256137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686800" y="609600"/>
            <a:ext cx="2590800" cy="5486400"/>
          </a:xfr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914400" y="609600"/>
            <a:ext cx="75692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Rectangle 4">
            <a:extLst>
              <a:ext uri="{FF2B5EF4-FFF2-40B4-BE49-F238E27FC236}">
                <a16:creationId xmlns:a16="http://schemas.microsoft.com/office/drawing/2014/main" id="{E3860361-1F4F-7952-6C52-3C9651D6B2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A0C3D3-CC57-5F66-04B0-B487B0540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4175A0-6626-B329-B64D-744C9F8F7E7F}"/>
              </a:ext>
            </a:extLst>
          </p:cNvPr>
          <p:cNvSpPr>
            <a:spLocks noGrp="1" noChangeArrowheads="1"/>
          </p:cNvSpPr>
          <p:nvPr>
            <p:ph type="sldNum" sz="quarter" idx="12"/>
          </p:nvPr>
        </p:nvSpPr>
        <p:spPr>
          <a:ln/>
        </p:spPr>
        <p:txBody>
          <a:bodyPr/>
          <a:lstStyle>
            <a:lvl1pPr>
              <a:defRPr/>
            </a:lvl1pPr>
          </a:lstStyle>
          <a:p>
            <a:pPr>
              <a:defRPr/>
            </a:pPr>
            <a:fld id="{BBF30197-FEE4-43D2-859E-C04712D2A607}" type="slidenum">
              <a:rPr lang="en-US" altLang="en-US"/>
              <a:pPr>
                <a:defRPr/>
              </a:pPr>
              <a:t>‹#›</a:t>
            </a:fld>
            <a:endParaRPr lang="en-US" altLang="en-US"/>
          </a:p>
        </p:txBody>
      </p:sp>
    </p:spTree>
    <p:extLst>
      <p:ext uri="{BB962C8B-B14F-4D97-AF65-F5344CB8AC3E}">
        <p14:creationId xmlns:p14="http://schemas.microsoft.com/office/powerpoint/2010/main" val="2621574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F1C4E-D64C-4DBE-823E-CD03687753B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E5F97631-CAF2-4527-BF43-E4D486D53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59102A8F-78B3-4AA7-B70D-C39438B7D1AD}"/>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7A304EA2-E095-4D3B-A59B-A75F1130226C}"/>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4C03EA9B-ECC5-4104-9BF3-3938DBB52C0A}"/>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39944324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D73E4-69A8-4555-9B0A-B128771DFF05}"/>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FE31F355-A7E4-46EE-A986-82CDF836F49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830A6F6A-251B-42D4-AA4B-0D9AF339CCF0}"/>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91EC0CAA-B00D-4896-A38B-70F372EDD8AE}"/>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1E6AA02B-DE86-45A9-BB90-17B276AB4B31}"/>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33788756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1E454-E09D-4092-BCBF-5326D143A0B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BF949898-B44A-4202-8084-77802BF43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8CB95A-117E-4170-B645-2C8BBEEF86B6}"/>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A11FDAEA-541F-4C25-9B57-3DAC3434B789}"/>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BA484D8C-620B-41DA-A26B-2B43A61A5A07}"/>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7285493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7F12C-8B00-4089-A5C9-29BC14F8EC13}"/>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659D07D2-3349-40B2-B1DC-6C6F0FC1993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871C3F25-102A-4EF1-A967-5D907F11D16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F6267F6B-E8EA-49C5-99F2-49AC9622A607}"/>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6" name="Marcador de pie de página 5">
            <a:extLst>
              <a:ext uri="{FF2B5EF4-FFF2-40B4-BE49-F238E27FC236}">
                <a16:creationId xmlns:a16="http://schemas.microsoft.com/office/drawing/2014/main" id="{CA05A30E-8E52-4396-AC66-8728779A78A1}"/>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BA438298-F5D8-47C4-B0E5-B117485F6284}"/>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11517666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3B20E-6CF3-44BF-BE7C-D55FFC56D67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D528727E-EF2F-404C-8E5F-1074D09DB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750387-B258-44B0-97D2-A4B479058DC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26D170B3-F09F-4945-B01A-A8F057807D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FC7B183-2EE0-4374-A722-E556BAEA333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DF8B1378-6A53-47C3-809B-32AB85D7EF9D}"/>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8" name="Marcador de pie de página 7">
            <a:extLst>
              <a:ext uri="{FF2B5EF4-FFF2-40B4-BE49-F238E27FC236}">
                <a16:creationId xmlns:a16="http://schemas.microsoft.com/office/drawing/2014/main" id="{3DD09DA0-6026-4FE1-AEBE-211ABDED5462}"/>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56E461F6-17B7-4A8C-A8C3-A679981152FB}"/>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40364882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8E3379-D2C7-4B65-8D2A-9189C549A850}"/>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4E8081DB-54F1-40B8-A75C-D796CF9DEA59}"/>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4" name="Marcador de pie de página 3">
            <a:extLst>
              <a:ext uri="{FF2B5EF4-FFF2-40B4-BE49-F238E27FC236}">
                <a16:creationId xmlns:a16="http://schemas.microsoft.com/office/drawing/2014/main" id="{0F0D7952-F9D8-4F83-89B6-27E04D626B05}"/>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F1BAA2BD-5964-4019-AA78-FE89D0154265}"/>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28501265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127F19-8D97-4A86-8F5D-3349FBF8FFB4}"/>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3" name="Marcador de pie de página 2">
            <a:extLst>
              <a:ext uri="{FF2B5EF4-FFF2-40B4-BE49-F238E27FC236}">
                <a16:creationId xmlns:a16="http://schemas.microsoft.com/office/drawing/2014/main" id="{DC70AC86-8363-45B6-B371-57951A5D3721}"/>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D0C4B5DC-A06B-45B1-981A-15A031A2FADF}"/>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35822884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504615-0CB4-451E-BE57-C136A2F97AC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A0473A9A-87A5-4B9C-8285-956CE5271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EE9C9F59-198F-4FBB-85FB-45B51956D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0918DDA-6482-4FEF-8EDB-981FA84788D1}"/>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6" name="Marcador de pie de página 5">
            <a:extLst>
              <a:ext uri="{FF2B5EF4-FFF2-40B4-BE49-F238E27FC236}">
                <a16:creationId xmlns:a16="http://schemas.microsoft.com/office/drawing/2014/main" id="{254AC125-5622-480D-8DC0-59288909E65D}"/>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BDFCF4C9-0B9A-42A9-AFFC-42AE57DFCADA}"/>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3672815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AE8745-0E73-1BC3-FFC5-D6677EB755EC}"/>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0AE6A18F-9E27-D24A-6718-92EF40A1AA8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5B0E156E-C4B6-6C14-078D-E280DFC2EE05}"/>
              </a:ext>
            </a:extLst>
          </p:cNvPr>
          <p:cNvSpPr>
            <a:spLocks noGrp="1" noChangeArrowheads="1"/>
          </p:cNvSpPr>
          <p:nvPr>
            <p:ph type="sldNum" sz="quarter" idx="12"/>
          </p:nvPr>
        </p:nvSpPr>
        <p:spPr>
          <a:ln/>
        </p:spPr>
        <p:txBody>
          <a:bodyPr/>
          <a:lstStyle>
            <a:lvl1pPr>
              <a:defRPr/>
            </a:lvl1pPr>
          </a:lstStyle>
          <a:p>
            <a:pPr>
              <a:defRPr/>
            </a:pPr>
            <a:fld id="{C79A3EB1-FA0C-48D1-BB70-7AC0EF68A2F3}" type="slidenum">
              <a:rPr lang="es-CO" altLang="en-US"/>
              <a:pPr>
                <a:defRPr/>
              </a:pPr>
              <a:t>‹#›</a:t>
            </a:fld>
            <a:endParaRPr lang="es-CO" altLang="en-US"/>
          </a:p>
        </p:txBody>
      </p:sp>
    </p:spTree>
    <p:extLst>
      <p:ext uri="{BB962C8B-B14F-4D97-AF65-F5344CB8AC3E}">
        <p14:creationId xmlns:p14="http://schemas.microsoft.com/office/powerpoint/2010/main" val="4987329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9AFC28-6A18-40BF-A229-04C60368C2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D17C9976-27B9-4722-853A-431CE99987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A592F479-470B-441C-A677-8B9BE7BC6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64CEB4-DFFE-4771-A4DE-58CD3B6DD6D7}"/>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6" name="Marcador de pie de página 5">
            <a:extLst>
              <a:ext uri="{FF2B5EF4-FFF2-40B4-BE49-F238E27FC236}">
                <a16:creationId xmlns:a16="http://schemas.microsoft.com/office/drawing/2014/main" id="{0FDB0150-C151-4476-ADD4-E4AEDEEEEFEB}"/>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DE2E89DE-417E-48F3-87A6-14FA86866A2C}"/>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2801242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872EC-3858-4A07-87B7-7001E69D3B73}"/>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1DCF0669-4C50-41BA-BF42-9F63406B5C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A90533B8-CB26-4767-871A-481659202703}"/>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340F739A-5CE0-4A0C-B465-73BCA80551F2}"/>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0B9C5054-9B6A-4F3D-846A-98651DDCF96F}"/>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24605629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845B11-7EFA-4B23-916B-98CE65C9BD6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290FE5EF-BA99-45F6-8217-D88E24F69FE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3DE0E791-2264-4839-929D-B26F1219B1D5}"/>
              </a:ext>
            </a:extLst>
          </p:cNvPr>
          <p:cNvSpPr>
            <a:spLocks noGrp="1"/>
          </p:cNvSpPr>
          <p:nvPr>
            <p:ph type="dt" sz="half" idx="10"/>
          </p:nvPr>
        </p:nvSpPr>
        <p:spPr/>
        <p:txBody>
          <a:body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373204B2-4697-4B03-BB96-9FD67618E26A}"/>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3B63208B-62AB-40E0-B639-3F160E95B2D7}"/>
              </a:ext>
            </a:extLst>
          </p:cNvPr>
          <p:cNvSpPr>
            <a:spLocks noGrp="1"/>
          </p:cNvSpPr>
          <p:nvPr>
            <p:ph type="sldNum" sz="quarter" idx="12"/>
          </p:nvPr>
        </p:nvSpPr>
        <p:spPr/>
        <p:txBody>
          <a:bodyPr/>
          <a:lstStyle/>
          <a:p>
            <a:fld id="{56D910F5-BE3D-4C19-8924-9C781F8FC2E9}" type="slidenum">
              <a:rPr lang="es-BO" smtClean="0"/>
              <a:t>‹#›</a:t>
            </a:fld>
            <a:endParaRPr lang="es-BO"/>
          </a:p>
        </p:txBody>
      </p:sp>
    </p:spTree>
    <p:extLst>
      <p:ext uri="{BB962C8B-B14F-4D97-AF65-F5344CB8AC3E}">
        <p14:creationId xmlns:p14="http://schemas.microsoft.com/office/powerpoint/2010/main" val="2779826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689925-6E74-9CE6-0763-5EEA8EB73BD5}"/>
              </a:ext>
            </a:extLst>
          </p:cNvPr>
          <p:cNvSpPr>
            <a:spLocks noGrp="1" noChangeArrowheads="1"/>
          </p:cNvSpPr>
          <p:nvPr>
            <p:ph type="dt" sz="half" idx="10"/>
          </p:nvPr>
        </p:nvSpPr>
        <p:spPr>
          <a:ln/>
        </p:spPr>
        <p:txBody>
          <a:bodyPr/>
          <a:lstStyle>
            <a:lvl1pPr>
              <a:defRPr/>
            </a:lvl1pPr>
          </a:lstStyle>
          <a:p>
            <a:pPr>
              <a:defRPr/>
            </a:pPr>
            <a:endParaRPr lang="es-CO"/>
          </a:p>
        </p:txBody>
      </p:sp>
      <p:sp>
        <p:nvSpPr>
          <p:cNvPr id="8" name="Rectangle 5">
            <a:extLst>
              <a:ext uri="{FF2B5EF4-FFF2-40B4-BE49-F238E27FC236}">
                <a16:creationId xmlns:a16="http://schemas.microsoft.com/office/drawing/2014/main" id="{EAADF55F-1C34-460F-EF36-A965846CF205}"/>
              </a:ext>
            </a:extLst>
          </p:cNvPr>
          <p:cNvSpPr>
            <a:spLocks noGrp="1" noChangeArrowheads="1"/>
          </p:cNvSpPr>
          <p:nvPr>
            <p:ph type="ftr" sz="quarter" idx="11"/>
          </p:nvPr>
        </p:nvSpPr>
        <p:spPr>
          <a:ln/>
        </p:spPr>
        <p:txBody>
          <a:bodyPr/>
          <a:lstStyle>
            <a:lvl1pPr>
              <a:defRPr/>
            </a:lvl1pPr>
          </a:lstStyle>
          <a:p>
            <a:pPr>
              <a:defRPr/>
            </a:pPr>
            <a:endParaRPr lang="es-CO"/>
          </a:p>
        </p:txBody>
      </p:sp>
      <p:sp>
        <p:nvSpPr>
          <p:cNvPr id="9" name="Rectangle 6">
            <a:extLst>
              <a:ext uri="{FF2B5EF4-FFF2-40B4-BE49-F238E27FC236}">
                <a16:creationId xmlns:a16="http://schemas.microsoft.com/office/drawing/2014/main" id="{4C7D7A3F-6EB1-0269-D478-6D151E59B00C}"/>
              </a:ext>
            </a:extLst>
          </p:cNvPr>
          <p:cNvSpPr>
            <a:spLocks noGrp="1" noChangeArrowheads="1"/>
          </p:cNvSpPr>
          <p:nvPr>
            <p:ph type="sldNum" sz="quarter" idx="12"/>
          </p:nvPr>
        </p:nvSpPr>
        <p:spPr>
          <a:ln/>
        </p:spPr>
        <p:txBody>
          <a:bodyPr/>
          <a:lstStyle>
            <a:lvl1pPr>
              <a:defRPr/>
            </a:lvl1pPr>
          </a:lstStyle>
          <a:p>
            <a:pPr>
              <a:defRPr/>
            </a:pPr>
            <a:fld id="{253A5D9B-2518-4A1B-83A7-7B8643666816}" type="slidenum">
              <a:rPr lang="es-CO" altLang="en-US"/>
              <a:pPr>
                <a:defRPr/>
              </a:pPr>
              <a:t>‹#›</a:t>
            </a:fld>
            <a:endParaRPr lang="es-CO" altLang="en-US"/>
          </a:p>
        </p:txBody>
      </p:sp>
    </p:spTree>
    <p:extLst>
      <p:ext uri="{BB962C8B-B14F-4D97-AF65-F5344CB8AC3E}">
        <p14:creationId xmlns:p14="http://schemas.microsoft.com/office/powerpoint/2010/main" val="683651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C2137B-714B-6949-3E8E-9CF1D5A19322}"/>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58D78802-2AAF-8591-369B-5A284F6210A5}"/>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D061A4DC-E145-DBEC-1612-BA39704057A6}"/>
              </a:ext>
            </a:extLst>
          </p:cNvPr>
          <p:cNvSpPr>
            <a:spLocks noGrp="1" noChangeArrowheads="1"/>
          </p:cNvSpPr>
          <p:nvPr>
            <p:ph type="sldNum" sz="quarter" idx="12"/>
          </p:nvPr>
        </p:nvSpPr>
        <p:spPr>
          <a:ln/>
        </p:spPr>
        <p:txBody>
          <a:bodyPr/>
          <a:lstStyle>
            <a:lvl1pPr>
              <a:defRPr/>
            </a:lvl1pPr>
          </a:lstStyle>
          <a:p>
            <a:pPr>
              <a:defRPr/>
            </a:pPr>
            <a:fld id="{06F7EC63-D3C9-47FD-80F2-B1AC70069779}" type="slidenum">
              <a:rPr lang="es-CO" altLang="en-US"/>
              <a:pPr>
                <a:defRPr/>
              </a:pPr>
              <a:t>‹#›</a:t>
            </a:fld>
            <a:endParaRPr lang="es-CO" altLang="en-US"/>
          </a:p>
        </p:txBody>
      </p:sp>
    </p:spTree>
    <p:extLst>
      <p:ext uri="{BB962C8B-B14F-4D97-AF65-F5344CB8AC3E}">
        <p14:creationId xmlns:p14="http://schemas.microsoft.com/office/powerpoint/2010/main" val="2501422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10DA96C-7838-74DB-A702-C05DBF671736}"/>
              </a:ext>
            </a:extLst>
          </p:cNvPr>
          <p:cNvSpPr>
            <a:spLocks noGrp="1" noChangeArrowheads="1"/>
          </p:cNvSpPr>
          <p:nvPr>
            <p:ph type="dt" sz="half" idx="10"/>
          </p:nvPr>
        </p:nvSpPr>
        <p:spPr>
          <a:ln/>
        </p:spPr>
        <p:txBody>
          <a:bodyPr/>
          <a:lstStyle>
            <a:lvl1pPr>
              <a:defRPr/>
            </a:lvl1pPr>
          </a:lstStyle>
          <a:p>
            <a:pPr>
              <a:defRPr/>
            </a:pPr>
            <a:endParaRPr lang="es-CO"/>
          </a:p>
        </p:txBody>
      </p:sp>
      <p:sp>
        <p:nvSpPr>
          <p:cNvPr id="3" name="Rectangle 5">
            <a:extLst>
              <a:ext uri="{FF2B5EF4-FFF2-40B4-BE49-F238E27FC236}">
                <a16:creationId xmlns:a16="http://schemas.microsoft.com/office/drawing/2014/main" id="{0534B6E3-FCB4-EF6D-38B5-9758A10DD58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4" name="Rectangle 6">
            <a:extLst>
              <a:ext uri="{FF2B5EF4-FFF2-40B4-BE49-F238E27FC236}">
                <a16:creationId xmlns:a16="http://schemas.microsoft.com/office/drawing/2014/main" id="{3DDCE6FE-0F0D-D3EB-7A8E-51B6FEF81FE4}"/>
              </a:ext>
            </a:extLst>
          </p:cNvPr>
          <p:cNvSpPr>
            <a:spLocks noGrp="1" noChangeArrowheads="1"/>
          </p:cNvSpPr>
          <p:nvPr>
            <p:ph type="sldNum" sz="quarter" idx="12"/>
          </p:nvPr>
        </p:nvSpPr>
        <p:spPr>
          <a:ln/>
        </p:spPr>
        <p:txBody>
          <a:bodyPr/>
          <a:lstStyle>
            <a:lvl1pPr>
              <a:defRPr/>
            </a:lvl1pPr>
          </a:lstStyle>
          <a:p>
            <a:pPr>
              <a:defRPr/>
            </a:pPr>
            <a:fld id="{E97EF2E8-873A-4B9B-8C0B-36B17E54838E}" type="slidenum">
              <a:rPr lang="es-CO" altLang="en-US"/>
              <a:pPr>
                <a:defRPr/>
              </a:pPr>
              <a:t>‹#›</a:t>
            </a:fld>
            <a:endParaRPr lang="es-CO" altLang="en-US"/>
          </a:p>
        </p:txBody>
      </p:sp>
    </p:spTree>
    <p:extLst>
      <p:ext uri="{BB962C8B-B14F-4D97-AF65-F5344CB8AC3E}">
        <p14:creationId xmlns:p14="http://schemas.microsoft.com/office/powerpoint/2010/main" val="234396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4C82B9-2054-DDF8-81D6-284EEF6B5489}"/>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9C7259DF-84D6-1183-B9EE-19BC896001D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CA17D86E-B30A-ED30-511C-02BBD180748C}"/>
              </a:ext>
            </a:extLst>
          </p:cNvPr>
          <p:cNvSpPr>
            <a:spLocks noGrp="1" noChangeArrowheads="1"/>
          </p:cNvSpPr>
          <p:nvPr>
            <p:ph type="sldNum" sz="quarter" idx="12"/>
          </p:nvPr>
        </p:nvSpPr>
        <p:spPr>
          <a:ln/>
        </p:spPr>
        <p:txBody>
          <a:bodyPr/>
          <a:lstStyle>
            <a:lvl1pPr>
              <a:defRPr/>
            </a:lvl1pPr>
          </a:lstStyle>
          <a:p>
            <a:pPr>
              <a:defRPr/>
            </a:pPr>
            <a:fld id="{E926A76F-D81E-4A85-901D-CC0B34CE8FDF}" type="slidenum">
              <a:rPr lang="es-CO" altLang="en-US"/>
              <a:pPr>
                <a:defRPr/>
              </a:pPr>
              <a:t>‹#›</a:t>
            </a:fld>
            <a:endParaRPr lang="es-CO" altLang="en-US"/>
          </a:p>
        </p:txBody>
      </p:sp>
    </p:spTree>
    <p:extLst>
      <p:ext uri="{BB962C8B-B14F-4D97-AF65-F5344CB8AC3E}">
        <p14:creationId xmlns:p14="http://schemas.microsoft.com/office/powerpoint/2010/main" val="2115939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FDC921-4C86-1C0C-0822-06ABCEDD4CE6}"/>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355767CB-925A-8CB9-00E6-C3EBAC7885AB}"/>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16C91F4A-33F4-FCE5-6557-888714553616}"/>
              </a:ext>
            </a:extLst>
          </p:cNvPr>
          <p:cNvSpPr>
            <a:spLocks noGrp="1" noChangeArrowheads="1"/>
          </p:cNvSpPr>
          <p:nvPr>
            <p:ph type="sldNum" sz="quarter" idx="12"/>
          </p:nvPr>
        </p:nvSpPr>
        <p:spPr>
          <a:ln/>
        </p:spPr>
        <p:txBody>
          <a:bodyPr/>
          <a:lstStyle>
            <a:lvl1pPr>
              <a:defRPr/>
            </a:lvl1pPr>
          </a:lstStyle>
          <a:p>
            <a:pPr>
              <a:defRPr/>
            </a:pPr>
            <a:fld id="{5866CEEA-A0EF-4822-B457-232918551DE8}" type="slidenum">
              <a:rPr lang="es-CO" altLang="en-US"/>
              <a:pPr>
                <a:defRPr/>
              </a:pPr>
              <a:t>‹#›</a:t>
            </a:fld>
            <a:endParaRPr lang="es-CO" altLang="en-US"/>
          </a:p>
        </p:txBody>
      </p:sp>
    </p:spTree>
    <p:extLst>
      <p:ext uri="{BB962C8B-B14F-4D97-AF65-F5344CB8AC3E}">
        <p14:creationId xmlns:p14="http://schemas.microsoft.com/office/powerpoint/2010/main" val="2182604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C54082-6A7E-390C-D4E1-9634F2FFC1C9}"/>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98B41EA7-1BC1-1590-7564-6A3C8A26657E}"/>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4D2BA6C9-8B63-194B-8D9C-144C34A6FD2A}"/>
              </a:ext>
            </a:extLst>
          </p:cNvPr>
          <p:cNvSpPr>
            <a:spLocks noGrp="1" noChangeArrowheads="1"/>
          </p:cNvSpPr>
          <p:nvPr>
            <p:ph type="sldNum" sz="quarter" idx="12"/>
          </p:nvPr>
        </p:nvSpPr>
        <p:spPr>
          <a:ln/>
        </p:spPr>
        <p:txBody>
          <a:bodyPr/>
          <a:lstStyle>
            <a:lvl1pPr>
              <a:defRPr/>
            </a:lvl1pPr>
          </a:lstStyle>
          <a:p>
            <a:pPr>
              <a:defRPr/>
            </a:pPr>
            <a:fld id="{9793AD70-5654-4743-B402-90CEA7FD32FD}" type="slidenum">
              <a:rPr lang="es-CO" altLang="en-US"/>
              <a:pPr>
                <a:defRPr/>
              </a:pPr>
              <a:t>‹#›</a:t>
            </a:fld>
            <a:endParaRPr lang="es-CO" altLang="en-US"/>
          </a:p>
        </p:txBody>
      </p:sp>
    </p:spTree>
    <p:extLst>
      <p:ext uri="{BB962C8B-B14F-4D97-AF65-F5344CB8AC3E}">
        <p14:creationId xmlns:p14="http://schemas.microsoft.com/office/powerpoint/2010/main" val="2015428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2217368-7FE2-A7DB-C88B-8A2CC14DEF98}"/>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1828DDF0-F754-F47F-F820-D6437E46A1D4}"/>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2505B1A4-0BA7-642F-1C77-033715D08B8F}"/>
              </a:ext>
            </a:extLst>
          </p:cNvPr>
          <p:cNvSpPr>
            <a:spLocks noGrp="1" noChangeArrowheads="1"/>
          </p:cNvSpPr>
          <p:nvPr>
            <p:ph type="sldNum" sz="quarter" idx="12"/>
          </p:nvPr>
        </p:nvSpPr>
        <p:spPr>
          <a:ln/>
        </p:spPr>
        <p:txBody>
          <a:bodyPr/>
          <a:lstStyle>
            <a:lvl1pPr>
              <a:defRPr/>
            </a:lvl1pPr>
          </a:lstStyle>
          <a:p>
            <a:pPr>
              <a:defRPr/>
            </a:pPr>
            <a:fld id="{9792E6C3-03E9-428D-BA67-CB573C378911}" type="slidenum">
              <a:rPr lang="es-CO" altLang="en-US"/>
              <a:pPr>
                <a:defRPr/>
              </a:pPr>
              <a:t>‹#›</a:t>
            </a:fld>
            <a:endParaRPr lang="es-CO" altLang="en-US"/>
          </a:p>
        </p:txBody>
      </p:sp>
    </p:spTree>
    <p:extLst>
      <p:ext uri="{BB962C8B-B14F-4D97-AF65-F5344CB8AC3E}">
        <p14:creationId xmlns:p14="http://schemas.microsoft.com/office/powerpoint/2010/main" val="3230572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B401B0-DBF5-AE23-D43D-2B8D3694F5BB}"/>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71688C1D-656F-5AC1-504F-C97E51A14B95}"/>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D147F07A-1E0B-F144-C4A0-78BA95ACBA90}"/>
              </a:ext>
            </a:extLst>
          </p:cNvPr>
          <p:cNvSpPr>
            <a:spLocks noGrp="1" noChangeArrowheads="1"/>
          </p:cNvSpPr>
          <p:nvPr>
            <p:ph type="sldNum" sz="quarter" idx="12"/>
          </p:nvPr>
        </p:nvSpPr>
        <p:spPr>
          <a:ln/>
        </p:spPr>
        <p:txBody>
          <a:bodyPr/>
          <a:lstStyle>
            <a:lvl1pPr>
              <a:defRPr/>
            </a:lvl1pPr>
          </a:lstStyle>
          <a:p>
            <a:pPr>
              <a:defRPr/>
            </a:pPr>
            <a:fld id="{78EE063A-9A56-4BDE-BB40-B154695EA5F7}" type="slidenum">
              <a:rPr lang="es-CO" altLang="en-US"/>
              <a:pPr>
                <a:defRPr/>
              </a:pPr>
              <a:t>‹#›</a:t>
            </a:fld>
            <a:endParaRPr lang="es-CO" altLang="en-US"/>
          </a:p>
        </p:txBody>
      </p:sp>
    </p:spTree>
    <p:extLst>
      <p:ext uri="{BB962C8B-B14F-4D97-AF65-F5344CB8AC3E}">
        <p14:creationId xmlns:p14="http://schemas.microsoft.com/office/powerpoint/2010/main" val="3372686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E1CD6C-7A0A-210B-0AE1-A3FC68E8E4F7}"/>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BCFD6FA0-1736-223F-D15C-9A112AD611A3}"/>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317F44E3-806D-4529-A648-CB2B44B62B21}"/>
              </a:ext>
            </a:extLst>
          </p:cNvPr>
          <p:cNvSpPr>
            <a:spLocks noGrp="1" noChangeArrowheads="1"/>
          </p:cNvSpPr>
          <p:nvPr>
            <p:ph type="sldNum" sz="quarter" idx="12"/>
          </p:nvPr>
        </p:nvSpPr>
        <p:spPr>
          <a:ln/>
        </p:spPr>
        <p:txBody>
          <a:bodyPr/>
          <a:lstStyle>
            <a:lvl1pPr>
              <a:defRPr/>
            </a:lvl1pPr>
          </a:lstStyle>
          <a:p>
            <a:pPr>
              <a:defRPr/>
            </a:pPr>
            <a:fld id="{8527592B-3036-434D-B46F-24A5DBD303E6}" type="slidenum">
              <a:rPr lang="es-CO" altLang="en-US"/>
              <a:pPr>
                <a:defRPr/>
              </a:pPr>
              <a:t>‹#›</a:t>
            </a:fld>
            <a:endParaRPr lang="es-CO" altLang="en-US"/>
          </a:p>
        </p:txBody>
      </p:sp>
    </p:spTree>
    <p:extLst>
      <p:ext uri="{BB962C8B-B14F-4D97-AF65-F5344CB8AC3E}">
        <p14:creationId xmlns:p14="http://schemas.microsoft.com/office/powerpoint/2010/main" val="4066238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8401E78-6032-7F0D-F78B-CFBA2D8C06D4}"/>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74238C55-369C-C9D0-9C72-41F9C06AE740}"/>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66233F93-3AA9-5F29-B9F2-E53BF073A71A}"/>
              </a:ext>
            </a:extLst>
          </p:cNvPr>
          <p:cNvSpPr>
            <a:spLocks noGrp="1" noChangeArrowheads="1"/>
          </p:cNvSpPr>
          <p:nvPr>
            <p:ph type="sldNum" sz="quarter" idx="12"/>
          </p:nvPr>
        </p:nvSpPr>
        <p:spPr>
          <a:ln/>
        </p:spPr>
        <p:txBody>
          <a:bodyPr/>
          <a:lstStyle>
            <a:lvl1pPr>
              <a:defRPr/>
            </a:lvl1pPr>
          </a:lstStyle>
          <a:p>
            <a:pPr>
              <a:defRPr/>
            </a:pPr>
            <a:fld id="{C9E909E2-75E2-44F9-BC24-A7DD718CFD76}" type="slidenum">
              <a:rPr lang="es-CO" altLang="en-US"/>
              <a:pPr>
                <a:defRPr/>
              </a:pPr>
              <a:t>‹#›</a:t>
            </a:fld>
            <a:endParaRPr lang="es-CO" altLang="en-US"/>
          </a:p>
        </p:txBody>
      </p:sp>
    </p:spTree>
    <p:extLst>
      <p:ext uri="{BB962C8B-B14F-4D97-AF65-F5344CB8AC3E}">
        <p14:creationId xmlns:p14="http://schemas.microsoft.com/office/powerpoint/2010/main" val="1564636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8648CE-E768-6453-7F56-3DD463F55650}"/>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A0C64618-6A22-CB96-9371-CD0EB0D1391A}"/>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A5EC8E66-554D-9E18-9A18-E60DCF6A57DB}"/>
              </a:ext>
            </a:extLst>
          </p:cNvPr>
          <p:cNvSpPr>
            <a:spLocks noGrp="1" noChangeArrowheads="1"/>
          </p:cNvSpPr>
          <p:nvPr>
            <p:ph type="sldNum" sz="quarter" idx="12"/>
          </p:nvPr>
        </p:nvSpPr>
        <p:spPr>
          <a:ln/>
        </p:spPr>
        <p:txBody>
          <a:bodyPr/>
          <a:lstStyle>
            <a:lvl1pPr>
              <a:defRPr/>
            </a:lvl1pPr>
          </a:lstStyle>
          <a:p>
            <a:pPr>
              <a:defRPr/>
            </a:pPr>
            <a:fld id="{9E8C4047-562F-4388-9C99-CD14406D6283}" type="slidenum">
              <a:rPr lang="es-CO" altLang="en-US"/>
              <a:pPr>
                <a:defRPr/>
              </a:pPr>
              <a:t>‹#›</a:t>
            </a:fld>
            <a:endParaRPr lang="es-CO" altLang="en-US"/>
          </a:p>
        </p:txBody>
      </p:sp>
    </p:spTree>
    <p:extLst>
      <p:ext uri="{BB962C8B-B14F-4D97-AF65-F5344CB8AC3E}">
        <p14:creationId xmlns:p14="http://schemas.microsoft.com/office/powerpoint/2010/main" val="589541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0E9305B-5CD6-678C-42C6-73F764773980}"/>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2751B6A1-BC09-4FC5-F30B-73C86F1B46BA}"/>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8371AD8A-FAB8-6ED0-8607-D5DC19DEDCDC}"/>
              </a:ext>
            </a:extLst>
          </p:cNvPr>
          <p:cNvSpPr>
            <a:spLocks noGrp="1" noChangeArrowheads="1"/>
          </p:cNvSpPr>
          <p:nvPr>
            <p:ph type="sldNum" sz="quarter" idx="12"/>
          </p:nvPr>
        </p:nvSpPr>
        <p:spPr>
          <a:ln/>
        </p:spPr>
        <p:txBody>
          <a:bodyPr/>
          <a:lstStyle>
            <a:lvl1pPr>
              <a:defRPr/>
            </a:lvl1pPr>
          </a:lstStyle>
          <a:p>
            <a:pPr>
              <a:defRPr/>
            </a:pPr>
            <a:fld id="{2E15E4BA-D88A-42EF-BBE0-5BB5E565BBBF}" type="slidenum">
              <a:rPr lang="es-CO" altLang="en-US"/>
              <a:pPr>
                <a:defRPr/>
              </a:pPr>
              <a:t>‹#›</a:t>
            </a:fld>
            <a:endParaRPr lang="es-CO" altLang="en-US"/>
          </a:p>
        </p:txBody>
      </p:sp>
    </p:spTree>
    <p:extLst>
      <p:ext uri="{BB962C8B-B14F-4D97-AF65-F5344CB8AC3E}">
        <p14:creationId xmlns:p14="http://schemas.microsoft.com/office/powerpoint/2010/main" val="2713468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30A9EB-D944-A26A-C154-CF3D32660C9F}"/>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3970D2E4-F755-06BA-108F-9C65771325EF}"/>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237972B0-F3F2-50DE-C7EC-17F8D2A89D98}"/>
              </a:ext>
            </a:extLst>
          </p:cNvPr>
          <p:cNvSpPr>
            <a:spLocks noGrp="1" noChangeArrowheads="1"/>
          </p:cNvSpPr>
          <p:nvPr>
            <p:ph type="sldNum" sz="quarter" idx="12"/>
          </p:nvPr>
        </p:nvSpPr>
        <p:spPr>
          <a:ln/>
        </p:spPr>
        <p:txBody>
          <a:bodyPr/>
          <a:lstStyle>
            <a:lvl1pPr>
              <a:defRPr/>
            </a:lvl1pPr>
          </a:lstStyle>
          <a:p>
            <a:pPr>
              <a:defRPr/>
            </a:pPr>
            <a:fld id="{06993318-AB2F-41AA-8DEA-1C51E1623226}" type="slidenum">
              <a:rPr lang="es-CO" altLang="en-US"/>
              <a:pPr>
                <a:defRPr/>
              </a:pPr>
              <a:t>‹#›</a:t>
            </a:fld>
            <a:endParaRPr lang="es-CO" altLang="en-US"/>
          </a:p>
        </p:txBody>
      </p:sp>
    </p:spTree>
    <p:extLst>
      <p:ext uri="{BB962C8B-B14F-4D97-AF65-F5344CB8AC3E}">
        <p14:creationId xmlns:p14="http://schemas.microsoft.com/office/powerpoint/2010/main" val="2117118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2ECAA4-2DA1-B28F-C2FA-0F824051F2E1}"/>
              </a:ext>
            </a:extLst>
          </p:cNvPr>
          <p:cNvSpPr>
            <a:spLocks noGrp="1" noChangeArrowheads="1"/>
          </p:cNvSpPr>
          <p:nvPr>
            <p:ph type="dt" sz="half" idx="10"/>
          </p:nvPr>
        </p:nvSpPr>
        <p:spPr>
          <a:ln/>
        </p:spPr>
        <p:txBody>
          <a:bodyPr/>
          <a:lstStyle>
            <a:lvl1pPr>
              <a:defRPr/>
            </a:lvl1pPr>
          </a:lstStyle>
          <a:p>
            <a:pPr>
              <a:defRPr/>
            </a:pPr>
            <a:endParaRPr lang="es-CO"/>
          </a:p>
        </p:txBody>
      </p:sp>
      <p:sp>
        <p:nvSpPr>
          <p:cNvPr id="8" name="Rectangle 5">
            <a:extLst>
              <a:ext uri="{FF2B5EF4-FFF2-40B4-BE49-F238E27FC236}">
                <a16:creationId xmlns:a16="http://schemas.microsoft.com/office/drawing/2014/main" id="{295EED98-D986-E8B7-9EFE-F1A73077275B}"/>
              </a:ext>
            </a:extLst>
          </p:cNvPr>
          <p:cNvSpPr>
            <a:spLocks noGrp="1" noChangeArrowheads="1"/>
          </p:cNvSpPr>
          <p:nvPr>
            <p:ph type="ftr" sz="quarter" idx="11"/>
          </p:nvPr>
        </p:nvSpPr>
        <p:spPr>
          <a:ln/>
        </p:spPr>
        <p:txBody>
          <a:bodyPr/>
          <a:lstStyle>
            <a:lvl1pPr>
              <a:defRPr/>
            </a:lvl1pPr>
          </a:lstStyle>
          <a:p>
            <a:pPr>
              <a:defRPr/>
            </a:pPr>
            <a:endParaRPr lang="es-CO"/>
          </a:p>
        </p:txBody>
      </p:sp>
      <p:sp>
        <p:nvSpPr>
          <p:cNvPr id="9" name="Rectangle 6">
            <a:extLst>
              <a:ext uri="{FF2B5EF4-FFF2-40B4-BE49-F238E27FC236}">
                <a16:creationId xmlns:a16="http://schemas.microsoft.com/office/drawing/2014/main" id="{B9182025-BF7A-E04E-388A-47F94C2E34B2}"/>
              </a:ext>
            </a:extLst>
          </p:cNvPr>
          <p:cNvSpPr>
            <a:spLocks noGrp="1" noChangeArrowheads="1"/>
          </p:cNvSpPr>
          <p:nvPr>
            <p:ph type="sldNum" sz="quarter" idx="12"/>
          </p:nvPr>
        </p:nvSpPr>
        <p:spPr>
          <a:ln/>
        </p:spPr>
        <p:txBody>
          <a:bodyPr/>
          <a:lstStyle>
            <a:lvl1pPr>
              <a:defRPr/>
            </a:lvl1pPr>
          </a:lstStyle>
          <a:p>
            <a:pPr>
              <a:defRPr/>
            </a:pPr>
            <a:fld id="{C66C26D6-6973-420F-986E-75DF6E96E6D3}" type="slidenum">
              <a:rPr lang="es-CO" altLang="en-US"/>
              <a:pPr>
                <a:defRPr/>
              </a:pPr>
              <a:t>‹#›</a:t>
            </a:fld>
            <a:endParaRPr lang="es-CO" altLang="en-US"/>
          </a:p>
        </p:txBody>
      </p:sp>
    </p:spTree>
    <p:extLst>
      <p:ext uri="{BB962C8B-B14F-4D97-AF65-F5344CB8AC3E}">
        <p14:creationId xmlns:p14="http://schemas.microsoft.com/office/powerpoint/2010/main" val="3467180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75C1B83-625D-15D9-BF19-4508E7ECD1FA}"/>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EB698AFD-6BCB-A2EF-3106-B85F4BC050E0}"/>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DB615F93-8FB1-EAFA-E08A-BB1E13420C98}"/>
              </a:ext>
            </a:extLst>
          </p:cNvPr>
          <p:cNvSpPr>
            <a:spLocks noGrp="1" noChangeArrowheads="1"/>
          </p:cNvSpPr>
          <p:nvPr>
            <p:ph type="sldNum" sz="quarter" idx="12"/>
          </p:nvPr>
        </p:nvSpPr>
        <p:spPr>
          <a:ln/>
        </p:spPr>
        <p:txBody>
          <a:bodyPr/>
          <a:lstStyle>
            <a:lvl1pPr>
              <a:defRPr/>
            </a:lvl1pPr>
          </a:lstStyle>
          <a:p>
            <a:pPr>
              <a:defRPr/>
            </a:pPr>
            <a:fld id="{7DB665CD-5537-4902-8538-41EB3E7719B5}" type="slidenum">
              <a:rPr lang="es-CO" altLang="en-US"/>
              <a:pPr>
                <a:defRPr/>
              </a:pPr>
              <a:t>‹#›</a:t>
            </a:fld>
            <a:endParaRPr lang="es-CO" altLang="en-US"/>
          </a:p>
        </p:txBody>
      </p:sp>
    </p:spTree>
    <p:extLst>
      <p:ext uri="{BB962C8B-B14F-4D97-AF65-F5344CB8AC3E}">
        <p14:creationId xmlns:p14="http://schemas.microsoft.com/office/powerpoint/2010/main" val="37398784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0641FA-FBF6-EC55-D5D4-D646BFF706DA}"/>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8982028F-C667-88BC-D3BD-9068AA0449C3}"/>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C62E0CFA-5921-8006-5D00-73DA19AF7C26}"/>
              </a:ext>
            </a:extLst>
          </p:cNvPr>
          <p:cNvSpPr>
            <a:spLocks noGrp="1" noChangeArrowheads="1"/>
          </p:cNvSpPr>
          <p:nvPr>
            <p:ph type="sldNum" sz="quarter" idx="12"/>
          </p:nvPr>
        </p:nvSpPr>
        <p:spPr>
          <a:ln/>
        </p:spPr>
        <p:txBody>
          <a:bodyPr/>
          <a:lstStyle>
            <a:lvl1pPr>
              <a:defRPr/>
            </a:lvl1pPr>
          </a:lstStyle>
          <a:p>
            <a:pPr>
              <a:defRPr/>
            </a:pPr>
            <a:fld id="{B032007E-F7BC-4987-9280-F21B10F88E83}" type="slidenum">
              <a:rPr lang="es-CO" altLang="en-US"/>
              <a:pPr>
                <a:defRPr/>
              </a:pPr>
              <a:t>‹#›</a:t>
            </a:fld>
            <a:endParaRPr lang="es-CO" altLang="en-US"/>
          </a:p>
        </p:txBody>
      </p:sp>
    </p:spTree>
    <p:extLst>
      <p:ext uri="{BB962C8B-B14F-4D97-AF65-F5344CB8AC3E}">
        <p14:creationId xmlns:p14="http://schemas.microsoft.com/office/powerpoint/2010/main" val="3781680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3A76269-7627-12F6-B9E5-59E7364EBF7B}"/>
              </a:ext>
            </a:extLst>
          </p:cNvPr>
          <p:cNvSpPr>
            <a:spLocks noGrp="1" noChangeArrowheads="1"/>
          </p:cNvSpPr>
          <p:nvPr>
            <p:ph type="dt" sz="half" idx="10"/>
          </p:nvPr>
        </p:nvSpPr>
        <p:spPr>
          <a:ln/>
        </p:spPr>
        <p:txBody>
          <a:bodyPr/>
          <a:lstStyle>
            <a:lvl1pPr>
              <a:defRPr/>
            </a:lvl1pPr>
          </a:lstStyle>
          <a:p>
            <a:pPr>
              <a:defRPr/>
            </a:pPr>
            <a:endParaRPr lang="es-CO"/>
          </a:p>
        </p:txBody>
      </p:sp>
      <p:sp>
        <p:nvSpPr>
          <p:cNvPr id="3" name="Rectangle 5">
            <a:extLst>
              <a:ext uri="{FF2B5EF4-FFF2-40B4-BE49-F238E27FC236}">
                <a16:creationId xmlns:a16="http://schemas.microsoft.com/office/drawing/2014/main" id="{3A3E18ED-66EE-6E21-9503-F4EFFE3321C1}"/>
              </a:ext>
            </a:extLst>
          </p:cNvPr>
          <p:cNvSpPr>
            <a:spLocks noGrp="1" noChangeArrowheads="1"/>
          </p:cNvSpPr>
          <p:nvPr>
            <p:ph type="ftr" sz="quarter" idx="11"/>
          </p:nvPr>
        </p:nvSpPr>
        <p:spPr>
          <a:ln/>
        </p:spPr>
        <p:txBody>
          <a:bodyPr/>
          <a:lstStyle>
            <a:lvl1pPr>
              <a:defRPr/>
            </a:lvl1pPr>
          </a:lstStyle>
          <a:p>
            <a:pPr>
              <a:defRPr/>
            </a:pPr>
            <a:endParaRPr lang="es-CO"/>
          </a:p>
        </p:txBody>
      </p:sp>
      <p:sp>
        <p:nvSpPr>
          <p:cNvPr id="4" name="Rectangle 6">
            <a:extLst>
              <a:ext uri="{FF2B5EF4-FFF2-40B4-BE49-F238E27FC236}">
                <a16:creationId xmlns:a16="http://schemas.microsoft.com/office/drawing/2014/main" id="{F5385453-D1B9-3E1E-029A-B0308A30FC4E}"/>
              </a:ext>
            </a:extLst>
          </p:cNvPr>
          <p:cNvSpPr>
            <a:spLocks noGrp="1" noChangeArrowheads="1"/>
          </p:cNvSpPr>
          <p:nvPr>
            <p:ph type="sldNum" sz="quarter" idx="12"/>
          </p:nvPr>
        </p:nvSpPr>
        <p:spPr>
          <a:ln/>
        </p:spPr>
        <p:txBody>
          <a:bodyPr/>
          <a:lstStyle>
            <a:lvl1pPr>
              <a:defRPr/>
            </a:lvl1pPr>
          </a:lstStyle>
          <a:p>
            <a:pPr>
              <a:defRPr/>
            </a:pPr>
            <a:fld id="{58174651-19A5-4F89-95A0-D70E14814D94}" type="slidenum">
              <a:rPr lang="es-CO" altLang="en-US"/>
              <a:pPr>
                <a:defRPr/>
              </a:pPr>
              <a:t>‹#›</a:t>
            </a:fld>
            <a:endParaRPr lang="es-CO" altLang="en-US"/>
          </a:p>
        </p:txBody>
      </p:sp>
    </p:spTree>
    <p:extLst>
      <p:ext uri="{BB962C8B-B14F-4D97-AF65-F5344CB8AC3E}">
        <p14:creationId xmlns:p14="http://schemas.microsoft.com/office/powerpoint/2010/main" val="2498890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86796A-4606-BD1D-2E7E-38729B0D3629}"/>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602276CF-F23E-D3E5-219F-5B98F205E828}"/>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C1BB8716-E295-E142-A8F5-41C6D16037AA}"/>
              </a:ext>
            </a:extLst>
          </p:cNvPr>
          <p:cNvSpPr>
            <a:spLocks noGrp="1" noChangeArrowheads="1"/>
          </p:cNvSpPr>
          <p:nvPr>
            <p:ph type="sldNum" sz="quarter" idx="12"/>
          </p:nvPr>
        </p:nvSpPr>
        <p:spPr>
          <a:ln/>
        </p:spPr>
        <p:txBody>
          <a:bodyPr/>
          <a:lstStyle>
            <a:lvl1pPr>
              <a:defRPr/>
            </a:lvl1pPr>
          </a:lstStyle>
          <a:p>
            <a:pPr>
              <a:defRPr/>
            </a:pPr>
            <a:fld id="{CACD7D93-A585-49FA-9EA0-591EBB0067B2}" type="slidenum">
              <a:rPr lang="es-CO" altLang="en-US"/>
              <a:pPr>
                <a:defRPr/>
              </a:pPr>
              <a:t>‹#›</a:t>
            </a:fld>
            <a:endParaRPr lang="es-CO" altLang="en-US"/>
          </a:p>
        </p:txBody>
      </p:sp>
    </p:spTree>
    <p:extLst>
      <p:ext uri="{BB962C8B-B14F-4D97-AF65-F5344CB8AC3E}">
        <p14:creationId xmlns:p14="http://schemas.microsoft.com/office/powerpoint/2010/main" val="417799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E47115-A9B3-338D-8244-A31D27FDB59A}"/>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CF7D0F44-24B5-200A-B697-B070656B7576}"/>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96FF193D-242F-24D7-A1AD-A2608357E24A}"/>
              </a:ext>
            </a:extLst>
          </p:cNvPr>
          <p:cNvSpPr>
            <a:spLocks noGrp="1" noChangeArrowheads="1"/>
          </p:cNvSpPr>
          <p:nvPr>
            <p:ph type="sldNum" sz="quarter" idx="12"/>
          </p:nvPr>
        </p:nvSpPr>
        <p:spPr>
          <a:ln/>
        </p:spPr>
        <p:txBody>
          <a:bodyPr/>
          <a:lstStyle>
            <a:lvl1pPr>
              <a:defRPr/>
            </a:lvl1pPr>
          </a:lstStyle>
          <a:p>
            <a:pPr>
              <a:defRPr/>
            </a:pPr>
            <a:fld id="{81EE3ECF-6F9A-4C56-B5A0-49FDA32A35FD}" type="slidenum">
              <a:rPr lang="es-CO" altLang="en-US"/>
              <a:pPr>
                <a:defRPr/>
              </a:pPr>
              <a:t>‹#›</a:t>
            </a:fld>
            <a:endParaRPr lang="es-CO" altLang="en-US"/>
          </a:p>
        </p:txBody>
      </p:sp>
    </p:spTree>
    <p:extLst>
      <p:ext uri="{BB962C8B-B14F-4D97-AF65-F5344CB8AC3E}">
        <p14:creationId xmlns:p14="http://schemas.microsoft.com/office/powerpoint/2010/main" val="1021812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F85859-7D91-CC7B-01AF-1D2449816710}"/>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EDF59FB5-3861-B381-1B2D-1CCE305F8754}"/>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662A7A22-AA44-4518-609D-0AB05A1D7DCD}"/>
              </a:ext>
            </a:extLst>
          </p:cNvPr>
          <p:cNvSpPr>
            <a:spLocks noGrp="1" noChangeArrowheads="1"/>
          </p:cNvSpPr>
          <p:nvPr>
            <p:ph type="sldNum" sz="quarter" idx="12"/>
          </p:nvPr>
        </p:nvSpPr>
        <p:spPr>
          <a:ln/>
        </p:spPr>
        <p:txBody>
          <a:bodyPr/>
          <a:lstStyle>
            <a:lvl1pPr>
              <a:defRPr/>
            </a:lvl1pPr>
          </a:lstStyle>
          <a:p>
            <a:pPr>
              <a:defRPr/>
            </a:pPr>
            <a:fld id="{03050707-966A-46D9-B819-50C98BC24A69}" type="slidenum">
              <a:rPr lang="es-CO" altLang="en-US"/>
              <a:pPr>
                <a:defRPr/>
              </a:pPr>
              <a:t>‹#›</a:t>
            </a:fld>
            <a:endParaRPr lang="es-CO" altLang="en-US"/>
          </a:p>
        </p:txBody>
      </p:sp>
    </p:spTree>
    <p:extLst>
      <p:ext uri="{BB962C8B-B14F-4D97-AF65-F5344CB8AC3E}">
        <p14:creationId xmlns:p14="http://schemas.microsoft.com/office/powerpoint/2010/main" val="19734945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A7FA50-23AE-4B3C-9090-2276A416E3C5}"/>
              </a:ext>
            </a:extLst>
          </p:cNvPr>
          <p:cNvSpPr>
            <a:spLocks noGrp="1" noChangeArrowheads="1"/>
          </p:cNvSpPr>
          <p:nvPr>
            <p:ph type="dt" sz="half" idx="10"/>
          </p:nvPr>
        </p:nvSpPr>
        <p:spPr>
          <a:ln/>
        </p:spPr>
        <p:txBody>
          <a:bodyPr/>
          <a:lstStyle>
            <a:lvl1pPr>
              <a:defRPr/>
            </a:lvl1pPr>
          </a:lstStyle>
          <a:p>
            <a:pPr>
              <a:defRPr/>
            </a:pPr>
            <a:endParaRPr lang="es-CO"/>
          </a:p>
        </p:txBody>
      </p:sp>
      <p:sp>
        <p:nvSpPr>
          <p:cNvPr id="5" name="Rectangle 5">
            <a:extLst>
              <a:ext uri="{FF2B5EF4-FFF2-40B4-BE49-F238E27FC236}">
                <a16:creationId xmlns:a16="http://schemas.microsoft.com/office/drawing/2014/main" id="{D559FD25-EA6E-6631-F884-715DB15AC4E6}"/>
              </a:ext>
            </a:extLst>
          </p:cNvPr>
          <p:cNvSpPr>
            <a:spLocks noGrp="1" noChangeArrowheads="1"/>
          </p:cNvSpPr>
          <p:nvPr>
            <p:ph type="ftr" sz="quarter" idx="11"/>
          </p:nvPr>
        </p:nvSpPr>
        <p:spPr>
          <a:ln/>
        </p:spPr>
        <p:txBody>
          <a:bodyPr/>
          <a:lstStyle>
            <a:lvl1pPr>
              <a:defRPr/>
            </a:lvl1pPr>
          </a:lstStyle>
          <a:p>
            <a:pPr>
              <a:defRPr/>
            </a:pPr>
            <a:endParaRPr lang="es-CO"/>
          </a:p>
        </p:txBody>
      </p:sp>
      <p:sp>
        <p:nvSpPr>
          <p:cNvPr id="6" name="Rectangle 6">
            <a:extLst>
              <a:ext uri="{FF2B5EF4-FFF2-40B4-BE49-F238E27FC236}">
                <a16:creationId xmlns:a16="http://schemas.microsoft.com/office/drawing/2014/main" id="{FA1AAFB6-5E08-8940-50C4-D5DA773C8156}"/>
              </a:ext>
            </a:extLst>
          </p:cNvPr>
          <p:cNvSpPr>
            <a:spLocks noGrp="1" noChangeArrowheads="1"/>
          </p:cNvSpPr>
          <p:nvPr>
            <p:ph type="sldNum" sz="quarter" idx="12"/>
          </p:nvPr>
        </p:nvSpPr>
        <p:spPr>
          <a:ln/>
        </p:spPr>
        <p:txBody>
          <a:bodyPr/>
          <a:lstStyle>
            <a:lvl1pPr>
              <a:defRPr/>
            </a:lvl1pPr>
          </a:lstStyle>
          <a:p>
            <a:pPr>
              <a:defRPr/>
            </a:pPr>
            <a:fld id="{F19E1965-CE4E-48C7-A9E4-8DE5692B54F3}" type="slidenum">
              <a:rPr lang="es-CO" altLang="en-US"/>
              <a:pPr>
                <a:defRPr/>
              </a:pPr>
              <a:t>‹#›</a:t>
            </a:fld>
            <a:endParaRPr lang="es-CO" altLang="en-US"/>
          </a:p>
        </p:txBody>
      </p:sp>
    </p:spTree>
    <p:extLst>
      <p:ext uri="{BB962C8B-B14F-4D97-AF65-F5344CB8AC3E}">
        <p14:creationId xmlns:p14="http://schemas.microsoft.com/office/powerpoint/2010/main" val="3848702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53F2D90-C9A3-F7DA-CE20-7258F974F43A}"/>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DAF156F4-0D32-977F-CCDE-2FC22022FDDE}"/>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610D4303-4403-C1B9-EBB9-96447E47B629}"/>
              </a:ext>
            </a:extLst>
          </p:cNvPr>
          <p:cNvSpPr>
            <a:spLocks noGrp="1" noChangeArrowheads="1"/>
          </p:cNvSpPr>
          <p:nvPr>
            <p:ph type="sldNum" sz="quarter" idx="12"/>
          </p:nvPr>
        </p:nvSpPr>
        <p:spPr>
          <a:ln/>
        </p:spPr>
        <p:txBody>
          <a:bodyPr/>
          <a:lstStyle>
            <a:lvl1pPr>
              <a:defRPr/>
            </a:lvl1pPr>
          </a:lstStyle>
          <a:p>
            <a:pPr>
              <a:defRPr/>
            </a:pPr>
            <a:fld id="{9FEDAD99-B0F2-409B-945E-0074B96CB5AB}" type="slidenum">
              <a:rPr lang="es-CO" altLang="en-US"/>
              <a:pPr>
                <a:defRPr/>
              </a:pPr>
              <a:t>‹#›</a:t>
            </a:fld>
            <a:endParaRPr lang="es-CO" altLang="en-US"/>
          </a:p>
        </p:txBody>
      </p:sp>
    </p:spTree>
    <p:extLst>
      <p:ext uri="{BB962C8B-B14F-4D97-AF65-F5344CB8AC3E}">
        <p14:creationId xmlns:p14="http://schemas.microsoft.com/office/powerpoint/2010/main" val="552199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18;p2">
            <a:extLst>
              <a:ext uri="{FF2B5EF4-FFF2-40B4-BE49-F238E27FC236}">
                <a16:creationId xmlns:a16="http://schemas.microsoft.com/office/drawing/2014/main" id="{BBF029B3-3A36-8AD8-3786-9493F3767CDF}"/>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19;p2">
            <a:extLst>
              <a:ext uri="{FF2B5EF4-FFF2-40B4-BE49-F238E27FC236}">
                <a16:creationId xmlns:a16="http://schemas.microsoft.com/office/drawing/2014/main" id="{9E05D6A4-2AE8-83AB-5CCA-593BACBA2D33}"/>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0;p2">
            <a:extLst>
              <a:ext uri="{FF2B5EF4-FFF2-40B4-BE49-F238E27FC236}">
                <a16:creationId xmlns:a16="http://schemas.microsoft.com/office/drawing/2014/main" id="{7C1D65D6-379E-41A6-429C-0303BF4B324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5A46406B-DF1D-40FF-8DFE-4E5703DA1499}" type="slidenum">
              <a:rPr lang="en-US"/>
              <a:pPr>
                <a:defRPr/>
              </a:pPr>
              <a:t>‹#›</a:t>
            </a:fld>
            <a:endParaRPr lang="en-US"/>
          </a:p>
        </p:txBody>
      </p:sp>
    </p:spTree>
    <p:extLst>
      <p:ext uri="{BB962C8B-B14F-4D97-AF65-F5344CB8AC3E}">
        <p14:creationId xmlns:p14="http://schemas.microsoft.com/office/powerpoint/2010/main" val="26844752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 name="Google Shape;23;p3">
            <a:extLst>
              <a:ext uri="{FF2B5EF4-FFF2-40B4-BE49-F238E27FC236}">
                <a16:creationId xmlns:a16="http://schemas.microsoft.com/office/drawing/2014/main" id="{EF93FF2D-33A0-AC66-009E-EC1D0E4B221C}"/>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4;p3">
            <a:extLst>
              <a:ext uri="{FF2B5EF4-FFF2-40B4-BE49-F238E27FC236}">
                <a16:creationId xmlns:a16="http://schemas.microsoft.com/office/drawing/2014/main" id="{82E0C3DC-587E-75B3-0516-2F0BCF0A514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5;p3">
            <a:extLst>
              <a:ext uri="{FF2B5EF4-FFF2-40B4-BE49-F238E27FC236}">
                <a16:creationId xmlns:a16="http://schemas.microsoft.com/office/drawing/2014/main" id="{4254CBA8-EB11-3149-8D49-A2AC441940CD}"/>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72B5B4DE-C6B5-4AB6-A2F0-1A3BFC56FD60}" type="slidenum">
              <a:rPr lang="en-US"/>
              <a:pPr>
                <a:defRPr/>
              </a:pPr>
              <a:t>‹#›</a:t>
            </a:fld>
            <a:endParaRPr lang="en-US"/>
          </a:p>
        </p:txBody>
      </p:sp>
    </p:spTree>
    <p:extLst>
      <p:ext uri="{BB962C8B-B14F-4D97-AF65-F5344CB8AC3E}">
        <p14:creationId xmlns:p14="http://schemas.microsoft.com/office/powerpoint/2010/main" val="13330624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 name="Google Shape;27;p4">
            <a:extLst>
              <a:ext uri="{FF2B5EF4-FFF2-40B4-BE49-F238E27FC236}">
                <a16:creationId xmlns:a16="http://schemas.microsoft.com/office/drawing/2014/main" id="{ED4B62D1-FADD-C06D-4D5F-14E62F8C956C}"/>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8;p4">
            <a:extLst>
              <a:ext uri="{FF2B5EF4-FFF2-40B4-BE49-F238E27FC236}">
                <a16:creationId xmlns:a16="http://schemas.microsoft.com/office/drawing/2014/main" id="{6DF931F8-219B-F507-150A-72C3E98F719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9;p4">
            <a:extLst>
              <a:ext uri="{FF2B5EF4-FFF2-40B4-BE49-F238E27FC236}">
                <a16:creationId xmlns:a16="http://schemas.microsoft.com/office/drawing/2014/main" id="{1777D983-9340-6214-F79A-8112E7CA3729}"/>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0C7AFC65-381E-40DF-A543-2503EF10ABFF}" type="slidenum">
              <a:rPr lang="en-US"/>
              <a:pPr>
                <a:defRPr/>
              </a:pPr>
              <a:t>‹#›</a:t>
            </a:fld>
            <a:endParaRPr lang="en-US"/>
          </a:p>
        </p:txBody>
      </p:sp>
    </p:spTree>
    <p:extLst>
      <p:ext uri="{BB962C8B-B14F-4D97-AF65-F5344CB8AC3E}">
        <p14:creationId xmlns:p14="http://schemas.microsoft.com/office/powerpoint/2010/main" val="42977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780AAB-DB7F-FCE6-14F1-7368E0143A22}"/>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C08CA456-2A1F-DB3D-8892-C94635A64336}"/>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C552C8EC-270A-FB32-13A7-66B1A55B6419}"/>
              </a:ext>
            </a:extLst>
          </p:cNvPr>
          <p:cNvSpPr>
            <a:spLocks noGrp="1" noChangeArrowheads="1"/>
          </p:cNvSpPr>
          <p:nvPr>
            <p:ph type="sldNum" sz="quarter" idx="12"/>
          </p:nvPr>
        </p:nvSpPr>
        <p:spPr>
          <a:ln/>
        </p:spPr>
        <p:txBody>
          <a:bodyPr/>
          <a:lstStyle>
            <a:lvl1pPr>
              <a:defRPr/>
            </a:lvl1pPr>
          </a:lstStyle>
          <a:p>
            <a:pPr>
              <a:defRPr/>
            </a:pPr>
            <a:fld id="{FF149C50-C4A3-44BF-9FA3-FA702BAC06A9}" type="slidenum">
              <a:rPr lang="es-CO" altLang="en-US"/>
              <a:pPr>
                <a:defRPr/>
              </a:pPr>
              <a:t>‹#›</a:t>
            </a:fld>
            <a:endParaRPr lang="es-CO" altLang="en-US"/>
          </a:p>
        </p:txBody>
      </p:sp>
    </p:spTree>
    <p:extLst>
      <p:ext uri="{BB962C8B-B14F-4D97-AF65-F5344CB8AC3E}">
        <p14:creationId xmlns:p14="http://schemas.microsoft.com/office/powerpoint/2010/main" val="368191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09600" y="274641"/>
            <a:ext cx="10972800" cy="5851525"/>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32;p5">
            <a:extLst>
              <a:ext uri="{FF2B5EF4-FFF2-40B4-BE49-F238E27FC236}">
                <a16:creationId xmlns:a16="http://schemas.microsoft.com/office/drawing/2014/main" id="{355D2E07-6F31-A4DD-5705-3208A1C3B949}"/>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33;p5">
            <a:extLst>
              <a:ext uri="{FF2B5EF4-FFF2-40B4-BE49-F238E27FC236}">
                <a16:creationId xmlns:a16="http://schemas.microsoft.com/office/drawing/2014/main" id="{B90D8800-0CCF-84B2-7473-136927101387}"/>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34;p5">
            <a:extLst>
              <a:ext uri="{FF2B5EF4-FFF2-40B4-BE49-F238E27FC236}">
                <a16:creationId xmlns:a16="http://schemas.microsoft.com/office/drawing/2014/main" id="{F4C93B0D-1232-5893-8A0F-105158CB63AE}"/>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1577C191-9E5F-4CBB-89E5-A6391F45026E}" type="slidenum">
              <a:rPr lang="en-US"/>
              <a:pPr>
                <a:defRPr/>
              </a:pPr>
              <a:t>‹#›</a:t>
            </a:fld>
            <a:endParaRPr lang="en-US"/>
          </a:p>
        </p:txBody>
      </p:sp>
    </p:spTree>
    <p:extLst>
      <p:ext uri="{BB962C8B-B14F-4D97-AF65-F5344CB8AC3E}">
        <p14:creationId xmlns:p14="http://schemas.microsoft.com/office/powerpoint/2010/main" val="3745831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38" name="Google Shape;38;p6"/>
          <p:cNvSpPr txBox="1">
            <a:spLocks noGrp="1"/>
          </p:cNvSpPr>
          <p:nvPr>
            <p:ph type="body" idx="2"/>
          </p:nvPr>
        </p:nvSpPr>
        <p:spPr>
          <a:xfrm>
            <a:off x="6197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2" name="Google Shape;39;p6">
            <a:extLst>
              <a:ext uri="{FF2B5EF4-FFF2-40B4-BE49-F238E27FC236}">
                <a16:creationId xmlns:a16="http://schemas.microsoft.com/office/drawing/2014/main" id="{53E5763E-5276-0EFF-6DE4-41557CC4DDFB}"/>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0;p6">
            <a:extLst>
              <a:ext uri="{FF2B5EF4-FFF2-40B4-BE49-F238E27FC236}">
                <a16:creationId xmlns:a16="http://schemas.microsoft.com/office/drawing/2014/main" id="{A6898912-294D-F5C8-F240-63BFFEB03728}"/>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1;p6">
            <a:extLst>
              <a:ext uri="{FF2B5EF4-FFF2-40B4-BE49-F238E27FC236}">
                <a16:creationId xmlns:a16="http://schemas.microsoft.com/office/drawing/2014/main" id="{628959F1-6014-1F01-8817-FAE4C078CD00}"/>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FA9D700C-5523-4546-AEC2-AD54F9819BE8}" type="slidenum">
              <a:rPr lang="en-US"/>
              <a:pPr>
                <a:defRPr/>
              </a:pPr>
              <a:t>‹#›</a:t>
            </a:fld>
            <a:endParaRPr lang="en-US"/>
          </a:p>
        </p:txBody>
      </p:sp>
    </p:spTree>
    <p:extLst>
      <p:ext uri="{BB962C8B-B14F-4D97-AF65-F5344CB8AC3E}">
        <p14:creationId xmlns:p14="http://schemas.microsoft.com/office/powerpoint/2010/main" val="849171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914400" y="2130428"/>
            <a:ext cx="10363200" cy="1470025"/>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828800" y="3886200"/>
            <a:ext cx="8534400" cy="1752600"/>
          </a:xfrm>
          <a:prstGeom prst="rect">
            <a:avLst/>
          </a:prstGeom>
          <a:noFill/>
          <a:ln>
            <a:noFill/>
          </a:ln>
        </p:spPr>
        <p:txBody>
          <a:bodyPr spcFirstLastPara="1">
            <a:noAutofit/>
          </a:bodyPr>
          <a:lstStyle>
            <a:lvl1pPr lvl="0" algn="ctr">
              <a:spcBef>
                <a:spcPts val="480"/>
              </a:spcBef>
              <a:spcAft>
                <a:spcPts val="0"/>
              </a:spcAft>
              <a:buClr>
                <a:schemeClr val="dk1"/>
              </a:buClr>
              <a:buSzPts val="3200"/>
              <a:buFont typeface="Arial"/>
              <a:buNone/>
              <a:defRPr/>
            </a:lvl1pPr>
            <a:lvl2pPr lvl="1" algn="ctr">
              <a:spcBef>
                <a:spcPts val="420"/>
              </a:spcBef>
              <a:spcAft>
                <a:spcPts val="0"/>
              </a:spcAft>
              <a:buClr>
                <a:schemeClr val="dk1"/>
              </a:buClr>
              <a:buSzPts val="2800"/>
              <a:buFont typeface="Arial"/>
              <a:buNone/>
              <a:defRPr/>
            </a:lvl2pPr>
            <a:lvl3pPr lvl="2" algn="ctr">
              <a:spcBef>
                <a:spcPts val="360"/>
              </a:spcBef>
              <a:spcAft>
                <a:spcPts val="0"/>
              </a:spcAft>
              <a:buClr>
                <a:schemeClr val="dk1"/>
              </a:buClr>
              <a:buSzPts val="2400"/>
              <a:buFont typeface="Arial"/>
              <a:buNone/>
              <a:defRPr/>
            </a:lvl3pPr>
            <a:lvl4pPr lvl="3" algn="ctr">
              <a:spcBef>
                <a:spcPts val="300"/>
              </a:spcBef>
              <a:spcAft>
                <a:spcPts val="0"/>
              </a:spcAft>
              <a:buClr>
                <a:schemeClr val="dk1"/>
              </a:buClr>
              <a:buSzPts val="2000"/>
              <a:buFont typeface="Arial"/>
              <a:buNone/>
              <a:defRPr/>
            </a:lvl4pPr>
            <a:lvl5pPr lvl="4" algn="ctr">
              <a:spcBef>
                <a:spcPts val="300"/>
              </a:spcBef>
              <a:spcAft>
                <a:spcPts val="0"/>
              </a:spcAft>
              <a:buClr>
                <a:schemeClr val="dk1"/>
              </a:buClr>
              <a:buSzPts val="2000"/>
              <a:buFont typeface="Arial"/>
              <a:buNone/>
              <a:defRPr/>
            </a:lvl5pPr>
            <a:lvl6pPr lvl="5" algn="ctr">
              <a:spcBef>
                <a:spcPts val="300"/>
              </a:spcBef>
              <a:spcAft>
                <a:spcPts val="0"/>
              </a:spcAft>
              <a:buClr>
                <a:schemeClr val="dk1"/>
              </a:buClr>
              <a:buSzPts val="2000"/>
              <a:buFont typeface="Arial"/>
              <a:buNone/>
              <a:defRPr/>
            </a:lvl6pPr>
            <a:lvl7pPr lvl="6" algn="ctr">
              <a:spcBef>
                <a:spcPts val="300"/>
              </a:spcBef>
              <a:spcAft>
                <a:spcPts val="0"/>
              </a:spcAft>
              <a:buClr>
                <a:schemeClr val="dk1"/>
              </a:buClr>
              <a:buSzPts val="2000"/>
              <a:buFont typeface="Arial"/>
              <a:buNone/>
              <a:defRPr/>
            </a:lvl7pPr>
            <a:lvl8pPr lvl="7" algn="ctr">
              <a:spcBef>
                <a:spcPts val="300"/>
              </a:spcBef>
              <a:spcAft>
                <a:spcPts val="0"/>
              </a:spcAft>
              <a:buClr>
                <a:schemeClr val="dk1"/>
              </a:buClr>
              <a:buSzPts val="2000"/>
              <a:buFont typeface="Arial"/>
              <a:buNone/>
              <a:defRPr/>
            </a:lvl8pPr>
            <a:lvl9pPr lvl="8" algn="ctr">
              <a:spcBef>
                <a:spcPts val="300"/>
              </a:spcBef>
              <a:spcAft>
                <a:spcPts val="0"/>
              </a:spcAft>
              <a:buClr>
                <a:schemeClr val="dk1"/>
              </a:buClr>
              <a:buSzPts val="2000"/>
              <a:buFont typeface="Arial"/>
              <a:buNone/>
              <a:defRPr/>
            </a:lvl9pPr>
          </a:lstStyle>
          <a:p>
            <a:endParaRPr/>
          </a:p>
        </p:txBody>
      </p:sp>
      <p:sp>
        <p:nvSpPr>
          <p:cNvPr id="2" name="Google Shape;45;p7">
            <a:extLst>
              <a:ext uri="{FF2B5EF4-FFF2-40B4-BE49-F238E27FC236}">
                <a16:creationId xmlns:a16="http://schemas.microsoft.com/office/drawing/2014/main" id="{2D78930F-229E-993D-80C1-FA1890A3BE44}"/>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6;p7">
            <a:extLst>
              <a:ext uri="{FF2B5EF4-FFF2-40B4-BE49-F238E27FC236}">
                <a16:creationId xmlns:a16="http://schemas.microsoft.com/office/drawing/2014/main" id="{5EF68136-1818-2B0D-E83A-15748A12F601}"/>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7;p7">
            <a:extLst>
              <a:ext uri="{FF2B5EF4-FFF2-40B4-BE49-F238E27FC236}">
                <a16:creationId xmlns:a16="http://schemas.microsoft.com/office/drawing/2014/main" id="{887A9595-9775-1EDF-0BBA-AD8707ED8CEA}"/>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FC55C327-E6B7-4643-9AB9-22AC946F1EA3}" type="slidenum">
              <a:rPr lang="en-US"/>
              <a:pPr>
                <a:defRPr/>
              </a:pPr>
              <a:t>‹#›</a:t>
            </a:fld>
            <a:endParaRPr lang="en-US"/>
          </a:p>
        </p:txBody>
      </p:sp>
    </p:spTree>
    <p:extLst>
      <p:ext uri="{BB962C8B-B14F-4D97-AF65-F5344CB8AC3E}">
        <p14:creationId xmlns:p14="http://schemas.microsoft.com/office/powerpoint/2010/main" val="3272092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rot="5400000">
            <a:off x="7285040" y="1828801"/>
            <a:ext cx="5851525" cy="27432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rot="5400000">
            <a:off x="1697040" y="-812800"/>
            <a:ext cx="5851525" cy="80264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1;p8">
            <a:extLst>
              <a:ext uri="{FF2B5EF4-FFF2-40B4-BE49-F238E27FC236}">
                <a16:creationId xmlns:a16="http://schemas.microsoft.com/office/drawing/2014/main" id="{38BAF16D-3B19-C270-40A1-AC5762079272}"/>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2;p8">
            <a:extLst>
              <a:ext uri="{FF2B5EF4-FFF2-40B4-BE49-F238E27FC236}">
                <a16:creationId xmlns:a16="http://schemas.microsoft.com/office/drawing/2014/main" id="{05E4F46D-D9BF-AD9A-801F-C625BA8A36B5}"/>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3;p8">
            <a:extLst>
              <a:ext uri="{FF2B5EF4-FFF2-40B4-BE49-F238E27FC236}">
                <a16:creationId xmlns:a16="http://schemas.microsoft.com/office/drawing/2014/main" id="{93655EAB-11D0-E299-AB10-1D3B1826CBCA}"/>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82B37153-41CA-4C90-A533-3631E7CC1278}" type="slidenum">
              <a:rPr lang="en-US"/>
              <a:pPr>
                <a:defRPr/>
              </a:pPr>
              <a:t>‹#›</a:t>
            </a:fld>
            <a:endParaRPr lang="en-US"/>
          </a:p>
        </p:txBody>
      </p:sp>
    </p:spTree>
    <p:extLst>
      <p:ext uri="{BB962C8B-B14F-4D97-AF65-F5344CB8AC3E}">
        <p14:creationId xmlns:p14="http://schemas.microsoft.com/office/powerpoint/2010/main" val="3581418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rot="5400000">
            <a:off x="3833019" y="-1623219"/>
            <a:ext cx="4525962" cy="109728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7;p9">
            <a:extLst>
              <a:ext uri="{FF2B5EF4-FFF2-40B4-BE49-F238E27FC236}">
                <a16:creationId xmlns:a16="http://schemas.microsoft.com/office/drawing/2014/main" id="{7A49D995-1F43-BEFB-D3FE-C7DC1DFCFF6F}"/>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8;p9">
            <a:extLst>
              <a:ext uri="{FF2B5EF4-FFF2-40B4-BE49-F238E27FC236}">
                <a16:creationId xmlns:a16="http://schemas.microsoft.com/office/drawing/2014/main" id="{5CFD9D7E-8607-D5BB-5758-0FAFF3A85D4F}"/>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9;p9">
            <a:extLst>
              <a:ext uri="{FF2B5EF4-FFF2-40B4-BE49-F238E27FC236}">
                <a16:creationId xmlns:a16="http://schemas.microsoft.com/office/drawing/2014/main" id="{748F61D1-579B-E8B0-6EC5-F49ED662A071}"/>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4BB8AC2F-8DAA-4553-B685-B3541D47743F}" type="slidenum">
              <a:rPr lang="en-US"/>
              <a:pPr>
                <a:defRPr/>
              </a:pPr>
              <a:t>‹#›</a:t>
            </a:fld>
            <a:endParaRPr lang="en-US"/>
          </a:p>
        </p:txBody>
      </p:sp>
    </p:spTree>
    <p:extLst>
      <p:ext uri="{BB962C8B-B14F-4D97-AF65-F5344CB8AC3E}">
        <p14:creationId xmlns:p14="http://schemas.microsoft.com/office/powerpoint/2010/main" val="679639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389717" y="4800600"/>
            <a:ext cx="7315200" cy="566738"/>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a:spLocks noGrp="1"/>
          </p:cNvSpPr>
          <p:nvPr>
            <p:ph type="pic" idx="2"/>
          </p:nvPr>
        </p:nvSpPr>
        <p:spPr>
          <a:xfrm>
            <a:off x="2389717" y="612775"/>
            <a:ext cx="7315200" cy="4114800"/>
          </a:xfrm>
          <a:prstGeom prst="rect">
            <a:avLst/>
          </a:prstGeom>
          <a:noFill/>
          <a:ln>
            <a:noFill/>
          </a:ln>
        </p:spPr>
      </p:sp>
      <p:sp>
        <p:nvSpPr>
          <p:cNvPr id="63" name="Google Shape;63;p10"/>
          <p:cNvSpPr txBox="1">
            <a:spLocks noGrp="1"/>
          </p:cNvSpPr>
          <p:nvPr>
            <p:ph type="body" idx="1"/>
          </p:nvPr>
        </p:nvSpPr>
        <p:spPr>
          <a:xfrm>
            <a:off x="2389717" y="5367338"/>
            <a:ext cx="7315200" cy="804862"/>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64;p10">
            <a:extLst>
              <a:ext uri="{FF2B5EF4-FFF2-40B4-BE49-F238E27FC236}">
                <a16:creationId xmlns:a16="http://schemas.microsoft.com/office/drawing/2014/main" id="{2A8D5957-E14F-30A7-2408-238AB311FDD1}"/>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65;p10">
            <a:extLst>
              <a:ext uri="{FF2B5EF4-FFF2-40B4-BE49-F238E27FC236}">
                <a16:creationId xmlns:a16="http://schemas.microsoft.com/office/drawing/2014/main" id="{B932CC43-9B09-8BE1-CD77-0D08CC2112C3}"/>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66;p10">
            <a:extLst>
              <a:ext uri="{FF2B5EF4-FFF2-40B4-BE49-F238E27FC236}">
                <a16:creationId xmlns:a16="http://schemas.microsoft.com/office/drawing/2014/main" id="{103756F6-634F-FC12-9AB3-8BBE87CF9CE9}"/>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C2091E6B-4C27-42DC-A62F-E81F2F4085E4}" type="slidenum">
              <a:rPr lang="en-US"/>
              <a:pPr>
                <a:defRPr/>
              </a:pPr>
              <a:t>‹#›</a:t>
            </a:fld>
            <a:endParaRPr lang="en-US"/>
          </a:p>
        </p:txBody>
      </p:sp>
    </p:spTree>
    <p:extLst>
      <p:ext uri="{BB962C8B-B14F-4D97-AF65-F5344CB8AC3E}">
        <p14:creationId xmlns:p14="http://schemas.microsoft.com/office/powerpoint/2010/main" val="3266800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2" y="273050"/>
            <a:ext cx="4011084" cy="1162050"/>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766733" y="273053"/>
            <a:ext cx="6815667" cy="5853113"/>
          </a:xfrm>
          <a:prstGeom prst="rect">
            <a:avLst/>
          </a:prstGeom>
          <a:noFill/>
          <a:ln>
            <a:noFill/>
          </a:ln>
        </p:spPr>
        <p:txBody>
          <a:bodyPr spcFirstLastPara="1">
            <a:noAutofit/>
          </a:bodyPr>
          <a:lstStyle>
            <a:lvl1pPr marL="342900" lvl="0" indent="-323850" algn="l">
              <a:spcBef>
                <a:spcPts val="480"/>
              </a:spcBef>
              <a:spcAft>
                <a:spcPts val="0"/>
              </a:spcAft>
              <a:buClr>
                <a:schemeClr val="dk1"/>
              </a:buClr>
              <a:buSzPts val="3200"/>
              <a:buFont typeface="Arial"/>
              <a:buChar char="•"/>
              <a:defRPr sz="2400"/>
            </a:lvl1pPr>
            <a:lvl2pPr marL="685800" lvl="1" indent="-304800" algn="l">
              <a:spcBef>
                <a:spcPts val="420"/>
              </a:spcBef>
              <a:spcAft>
                <a:spcPts val="0"/>
              </a:spcAft>
              <a:buClr>
                <a:schemeClr val="dk1"/>
              </a:buClr>
              <a:buSzPts val="2800"/>
              <a:buFont typeface="Arial"/>
              <a:buChar char="–"/>
              <a:defRPr sz="2100"/>
            </a:lvl2pPr>
            <a:lvl3pPr marL="1028700" lvl="2" indent="-285750" algn="l">
              <a:spcBef>
                <a:spcPts val="360"/>
              </a:spcBef>
              <a:spcAft>
                <a:spcPts val="0"/>
              </a:spcAft>
              <a:buClr>
                <a:schemeClr val="dk1"/>
              </a:buClr>
              <a:buSzPts val="2400"/>
              <a:buFont typeface="Arial"/>
              <a:buChar char="•"/>
              <a:defRPr sz="1800"/>
            </a:lvl3pPr>
            <a:lvl4pPr marL="1371600" lvl="3" indent="-266700" algn="l">
              <a:spcBef>
                <a:spcPts val="300"/>
              </a:spcBef>
              <a:spcAft>
                <a:spcPts val="0"/>
              </a:spcAft>
              <a:buClr>
                <a:schemeClr val="dk1"/>
              </a:buClr>
              <a:buSzPts val="2000"/>
              <a:buFont typeface="Arial"/>
              <a:buChar char="–"/>
              <a:defRPr sz="1500"/>
            </a:lvl4pPr>
            <a:lvl5pPr marL="1714500" lvl="4" indent="-266700" algn="l">
              <a:spcBef>
                <a:spcPts val="300"/>
              </a:spcBef>
              <a:spcAft>
                <a:spcPts val="0"/>
              </a:spcAft>
              <a:buClr>
                <a:schemeClr val="dk1"/>
              </a:buClr>
              <a:buSzPts val="2000"/>
              <a:buFont typeface="Arial"/>
              <a:buChar char="»"/>
              <a:defRPr sz="1500"/>
            </a:lvl5pPr>
            <a:lvl6pPr marL="2057400" lvl="5" indent="-266700" algn="l">
              <a:spcBef>
                <a:spcPts val="300"/>
              </a:spcBef>
              <a:spcAft>
                <a:spcPts val="0"/>
              </a:spcAft>
              <a:buClr>
                <a:schemeClr val="dk1"/>
              </a:buClr>
              <a:buSzPts val="2000"/>
              <a:buFont typeface="Arial"/>
              <a:buChar char="»"/>
              <a:defRPr sz="1500"/>
            </a:lvl6pPr>
            <a:lvl7pPr marL="2400300" lvl="6" indent="-266700" algn="l">
              <a:spcBef>
                <a:spcPts val="300"/>
              </a:spcBef>
              <a:spcAft>
                <a:spcPts val="0"/>
              </a:spcAft>
              <a:buClr>
                <a:schemeClr val="dk1"/>
              </a:buClr>
              <a:buSzPts val="2000"/>
              <a:buFont typeface="Arial"/>
              <a:buChar char="»"/>
              <a:defRPr sz="1500"/>
            </a:lvl7pPr>
            <a:lvl8pPr marL="2743200" lvl="7" indent="-266700" algn="l">
              <a:spcBef>
                <a:spcPts val="300"/>
              </a:spcBef>
              <a:spcAft>
                <a:spcPts val="0"/>
              </a:spcAft>
              <a:buClr>
                <a:schemeClr val="dk1"/>
              </a:buClr>
              <a:buSzPts val="2000"/>
              <a:buFont typeface="Arial"/>
              <a:buChar char="»"/>
              <a:defRPr sz="1500"/>
            </a:lvl8pPr>
            <a:lvl9pPr marL="3086100" lvl="8" indent="-266700" algn="l">
              <a:spcBef>
                <a:spcPts val="300"/>
              </a:spcBef>
              <a:spcAft>
                <a:spcPts val="0"/>
              </a:spcAft>
              <a:buClr>
                <a:schemeClr val="dk1"/>
              </a:buClr>
              <a:buSzPts val="2000"/>
              <a:buFont typeface="Arial"/>
              <a:buChar char="»"/>
              <a:defRPr sz="1500"/>
            </a:lvl9pPr>
          </a:lstStyle>
          <a:p>
            <a:endParaRPr/>
          </a:p>
        </p:txBody>
      </p:sp>
      <p:sp>
        <p:nvSpPr>
          <p:cNvPr id="70" name="Google Shape;70;p11"/>
          <p:cNvSpPr txBox="1">
            <a:spLocks noGrp="1"/>
          </p:cNvSpPr>
          <p:nvPr>
            <p:ph type="body" idx="2"/>
          </p:nvPr>
        </p:nvSpPr>
        <p:spPr>
          <a:xfrm>
            <a:off x="609602" y="1435103"/>
            <a:ext cx="4011084" cy="4691063"/>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71;p11">
            <a:extLst>
              <a:ext uri="{FF2B5EF4-FFF2-40B4-BE49-F238E27FC236}">
                <a16:creationId xmlns:a16="http://schemas.microsoft.com/office/drawing/2014/main" id="{3A88D1FA-1AAB-3311-EDDF-A977B8FF2AA1}"/>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72;p11">
            <a:extLst>
              <a:ext uri="{FF2B5EF4-FFF2-40B4-BE49-F238E27FC236}">
                <a16:creationId xmlns:a16="http://schemas.microsoft.com/office/drawing/2014/main" id="{1DFD1DA3-93EE-3EF4-CA52-495E3CF1220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73;p11">
            <a:extLst>
              <a:ext uri="{FF2B5EF4-FFF2-40B4-BE49-F238E27FC236}">
                <a16:creationId xmlns:a16="http://schemas.microsoft.com/office/drawing/2014/main" id="{C08513BC-21D7-617B-3B49-17C70B832020}"/>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DB2F7B0F-B48F-407B-911A-5A79105EE3EE}" type="slidenum">
              <a:rPr lang="en-US"/>
              <a:pPr>
                <a:defRPr/>
              </a:pPr>
              <a:t>‹#›</a:t>
            </a:fld>
            <a:endParaRPr lang="en-US"/>
          </a:p>
        </p:txBody>
      </p:sp>
    </p:spTree>
    <p:extLst>
      <p:ext uri="{BB962C8B-B14F-4D97-AF65-F5344CB8AC3E}">
        <p14:creationId xmlns:p14="http://schemas.microsoft.com/office/powerpoint/2010/main" val="36411204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09600" y="1535113"/>
            <a:ext cx="5386917"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7" name="Google Shape;77;p12"/>
          <p:cNvSpPr txBox="1">
            <a:spLocks noGrp="1"/>
          </p:cNvSpPr>
          <p:nvPr>
            <p:ph type="body" idx="2"/>
          </p:nvPr>
        </p:nvSpPr>
        <p:spPr>
          <a:xfrm>
            <a:off x="609600" y="2174875"/>
            <a:ext cx="5386917"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78" name="Google Shape;78;p12"/>
          <p:cNvSpPr txBox="1">
            <a:spLocks noGrp="1"/>
          </p:cNvSpPr>
          <p:nvPr>
            <p:ph type="body" idx="3"/>
          </p:nvPr>
        </p:nvSpPr>
        <p:spPr>
          <a:xfrm>
            <a:off x="6193369" y="1535113"/>
            <a:ext cx="5389033"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9" name="Google Shape;79;p12"/>
          <p:cNvSpPr txBox="1">
            <a:spLocks noGrp="1"/>
          </p:cNvSpPr>
          <p:nvPr>
            <p:ph type="body" idx="4"/>
          </p:nvPr>
        </p:nvSpPr>
        <p:spPr>
          <a:xfrm>
            <a:off x="6193369" y="2174875"/>
            <a:ext cx="5389033"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2" name="Google Shape;80;p12">
            <a:extLst>
              <a:ext uri="{FF2B5EF4-FFF2-40B4-BE49-F238E27FC236}">
                <a16:creationId xmlns:a16="http://schemas.microsoft.com/office/drawing/2014/main" id="{1434E22D-12E7-7CB7-458A-9DC267DD3A75}"/>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1;p12">
            <a:extLst>
              <a:ext uri="{FF2B5EF4-FFF2-40B4-BE49-F238E27FC236}">
                <a16:creationId xmlns:a16="http://schemas.microsoft.com/office/drawing/2014/main" id="{0E2D68A8-AFA9-44D3-99F1-75832155AD3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2;p12">
            <a:extLst>
              <a:ext uri="{FF2B5EF4-FFF2-40B4-BE49-F238E27FC236}">
                <a16:creationId xmlns:a16="http://schemas.microsoft.com/office/drawing/2014/main" id="{390429D9-BFEF-5BFE-50FF-EBD75ACBDA90}"/>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338CF5B6-FF7F-4C83-8445-944B023D5B6B}" type="slidenum">
              <a:rPr lang="en-US"/>
              <a:pPr>
                <a:defRPr/>
              </a:pPr>
              <a:t>‹#›</a:t>
            </a:fld>
            <a:endParaRPr lang="en-US"/>
          </a:p>
        </p:txBody>
      </p:sp>
    </p:spTree>
    <p:extLst>
      <p:ext uri="{BB962C8B-B14F-4D97-AF65-F5344CB8AC3E}">
        <p14:creationId xmlns:p14="http://schemas.microsoft.com/office/powerpoint/2010/main" val="365265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63084" y="4406903"/>
            <a:ext cx="10363200" cy="1362075"/>
          </a:xfrm>
          <a:prstGeom prst="rect">
            <a:avLst/>
          </a:prstGeom>
          <a:noFill/>
          <a:ln>
            <a:noFill/>
          </a:ln>
        </p:spPr>
        <p:txBody>
          <a:bodyPr spcFirstLastPara="1" anchor="t">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963084" y="2906713"/>
            <a:ext cx="10363200" cy="1500187"/>
          </a:xfrm>
          <a:prstGeom prst="rect">
            <a:avLst/>
          </a:prstGeom>
          <a:noFill/>
          <a:ln>
            <a:noFill/>
          </a:ln>
        </p:spPr>
        <p:txBody>
          <a:bodyPr spcFirstLastPara="1" anchor="b">
            <a:noAutofit/>
          </a:bodyPr>
          <a:lstStyle>
            <a:lvl1pPr marL="342900" lvl="0" indent="-171450" algn="l">
              <a:spcBef>
                <a:spcPts val="300"/>
              </a:spcBef>
              <a:spcAft>
                <a:spcPts val="0"/>
              </a:spcAft>
              <a:buClr>
                <a:schemeClr val="dk1"/>
              </a:buClr>
              <a:buSzPts val="2000"/>
              <a:buFont typeface="Arial"/>
              <a:buNone/>
              <a:defRPr sz="1500"/>
            </a:lvl1pPr>
            <a:lvl2pPr marL="685800" lvl="1" indent="-171450" algn="l">
              <a:spcBef>
                <a:spcPts val="270"/>
              </a:spcBef>
              <a:spcAft>
                <a:spcPts val="0"/>
              </a:spcAft>
              <a:buClr>
                <a:schemeClr val="dk1"/>
              </a:buClr>
              <a:buSzPts val="1800"/>
              <a:buFont typeface="Arial"/>
              <a:buNone/>
              <a:defRPr sz="1350"/>
            </a:lvl2pPr>
            <a:lvl3pPr marL="1028700" lvl="2" indent="-171450" algn="l">
              <a:spcBef>
                <a:spcPts val="240"/>
              </a:spcBef>
              <a:spcAft>
                <a:spcPts val="0"/>
              </a:spcAft>
              <a:buClr>
                <a:schemeClr val="dk1"/>
              </a:buClr>
              <a:buSzPts val="1600"/>
              <a:buFont typeface="Arial"/>
              <a:buNone/>
              <a:defRPr sz="1200"/>
            </a:lvl3pPr>
            <a:lvl4pPr marL="1371600" lvl="3" indent="-171450" algn="l">
              <a:spcBef>
                <a:spcPts val="210"/>
              </a:spcBef>
              <a:spcAft>
                <a:spcPts val="0"/>
              </a:spcAft>
              <a:buClr>
                <a:schemeClr val="dk1"/>
              </a:buClr>
              <a:buSzPts val="1400"/>
              <a:buFont typeface="Arial"/>
              <a:buNone/>
              <a:defRPr sz="1050"/>
            </a:lvl4pPr>
            <a:lvl5pPr marL="1714500" lvl="4" indent="-171450" algn="l">
              <a:spcBef>
                <a:spcPts val="210"/>
              </a:spcBef>
              <a:spcAft>
                <a:spcPts val="0"/>
              </a:spcAft>
              <a:buClr>
                <a:schemeClr val="dk1"/>
              </a:buClr>
              <a:buSzPts val="1400"/>
              <a:buFont typeface="Arial"/>
              <a:buNone/>
              <a:defRPr sz="1050"/>
            </a:lvl5pPr>
            <a:lvl6pPr marL="2057400" lvl="5" indent="-171450" algn="l">
              <a:spcBef>
                <a:spcPts val="210"/>
              </a:spcBef>
              <a:spcAft>
                <a:spcPts val="0"/>
              </a:spcAft>
              <a:buClr>
                <a:schemeClr val="dk1"/>
              </a:buClr>
              <a:buSzPts val="1400"/>
              <a:buFont typeface="Arial"/>
              <a:buNone/>
              <a:defRPr sz="1050"/>
            </a:lvl6pPr>
            <a:lvl7pPr marL="2400300" lvl="6" indent="-171450" algn="l">
              <a:spcBef>
                <a:spcPts val="210"/>
              </a:spcBef>
              <a:spcAft>
                <a:spcPts val="0"/>
              </a:spcAft>
              <a:buClr>
                <a:schemeClr val="dk1"/>
              </a:buClr>
              <a:buSzPts val="1400"/>
              <a:buFont typeface="Arial"/>
              <a:buNone/>
              <a:defRPr sz="1050"/>
            </a:lvl7pPr>
            <a:lvl8pPr marL="2743200" lvl="7" indent="-171450" algn="l">
              <a:spcBef>
                <a:spcPts val="210"/>
              </a:spcBef>
              <a:spcAft>
                <a:spcPts val="0"/>
              </a:spcAft>
              <a:buClr>
                <a:schemeClr val="dk1"/>
              </a:buClr>
              <a:buSzPts val="1400"/>
              <a:buFont typeface="Arial"/>
              <a:buNone/>
              <a:defRPr sz="1050"/>
            </a:lvl8pPr>
            <a:lvl9pPr marL="3086100" lvl="8" indent="-171450" algn="l">
              <a:spcBef>
                <a:spcPts val="210"/>
              </a:spcBef>
              <a:spcAft>
                <a:spcPts val="0"/>
              </a:spcAft>
              <a:buClr>
                <a:schemeClr val="dk1"/>
              </a:buClr>
              <a:buSzPts val="1400"/>
              <a:buFont typeface="Arial"/>
              <a:buNone/>
              <a:defRPr sz="1050"/>
            </a:lvl9pPr>
          </a:lstStyle>
          <a:p>
            <a:endParaRPr/>
          </a:p>
        </p:txBody>
      </p:sp>
      <p:sp>
        <p:nvSpPr>
          <p:cNvPr id="2" name="Google Shape;86;p13">
            <a:extLst>
              <a:ext uri="{FF2B5EF4-FFF2-40B4-BE49-F238E27FC236}">
                <a16:creationId xmlns:a16="http://schemas.microsoft.com/office/drawing/2014/main" id="{BB48833E-E35F-187B-59AC-4305D06E4A92}"/>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7;p13">
            <a:extLst>
              <a:ext uri="{FF2B5EF4-FFF2-40B4-BE49-F238E27FC236}">
                <a16:creationId xmlns:a16="http://schemas.microsoft.com/office/drawing/2014/main" id="{81A76801-4AAF-4912-730C-1AD1654D878D}"/>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8;p13">
            <a:extLst>
              <a:ext uri="{FF2B5EF4-FFF2-40B4-BE49-F238E27FC236}">
                <a16:creationId xmlns:a16="http://schemas.microsoft.com/office/drawing/2014/main" id="{EFC57626-2B1F-BB7A-4209-2DEE90BAC11A}"/>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4025073D-CCC2-4D68-B28C-FAF9C1522D36}" type="slidenum">
              <a:rPr lang="en-US"/>
              <a:pPr>
                <a:defRPr/>
              </a:pPr>
              <a:t>‹#›</a:t>
            </a:fld>
            <a:endParaRPr lang="en-US"/>
          </a:p>
        </p:txBody>
      </p:sp>
    </p:spTree>
    <p:extLst>
      <p:ext uri="{BB962C8B-B14F-4D97-AF65-F5344CB8AC3E}">
        <p14:creationId xmlns:p14="http://schemas.microsoft.com/office/powerpoint/2010/main" val="4111142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18;p2">
            <a:extLst>
              <a:ext uri="{FF2B5EF4-FFF2-40B4-BE49-F238E27FC236}">
                <a16:creationId xmlns:a16="http://schemas.microsoft.com/office/drawing/2014/main" id="{4B84285F-572B-7BE8-CF3B-B44452D1B20F}"/>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19;p2">
            <a:extLst>
              <a:ext uri="{FF2B5EF4-FFF2-40B4-BE49-F238E27FC236}">
                <a16:creationId xmlns:a16="http://schemas.microsoft.com/office/drawing/2014/main" id="{3CE9CF1F-2745-C7F9-8DC9-104DBD7E37B7}"/>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0;p2">
            <a:extLst>
              <a:ext uri="{FF2B5EF4-FFF2-40B4-BE49-F238E27FC236}">
                <a16:creationId xmlns:a16="http://schemas.microsoft.com/office/drawing/2014/main" id="{544F7DD2-F6AD-0508-536B-D0E35510BD8C}"/>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BE515B39-D5B5-4A41-B7A7-676FB95414F0}" type="slidenum">
              <a:rPr lang="en-US"/>
              <a:pPr>
                <a:defRPr/>
              </a:pPr>
              <a:t>‹#›</a:t>
            </a:fld>
            <a:endParaRPr lang="en-US"/>
          </a:p>
        </p:txBody>
      </p:sp>
    </p:spTree>
    <p:extLst>
      <p:ext uri="{BB962C8B-B14F-4D97-AF65-F5344CB8AC3E}">
        <p14:creationId xmlns:p14="http://schemas.microsoft.com/office/powerpoint/2010/main" val="64323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6E770E-EDE0-8A1F-A449-7472830164DB}"/>
              </a:ext>
            </a:extLst>
          </p:cNvPr>
          <p:cNvSpPr>
            <a:spLocks noGrp="1" noChangeArrowheads="1"/>
          </p:cNvSpPr>
          <p:nvPr>
            <p:ph type="dt" sz="half" idx="10"/>
          </p:nvPr>
        </p:nvSpPr>
        <p:spPr>
          <a:ln/>
        </p:spPr>
        <p:txBody>
          <a:bodyPr/>
          <a:lstStyle>
            <a:lvl1pPr>
              <a:defRPr/>
            </a:lvl1pPr>
          </a:lstStyle>
          <a:p>
            <a:pPr>
              <a:defRPr/>
            </a:pPr>
            <a:endParaRPr lang="es-CO"/>
          </a:p>
        </p:txBody>
      </p:sp>
      <p:sp>
        <p:nvSpPr>
          <p:cNvPr id="8" name="Rectangle 5">
            <a:extLst>
              <a:ext uri="{FF2B5EF4-FFF2-40B4-BE49-F238E27FC236}">
                <a16:creationId xmlns:a16="http://schemas.microsoft.com/office/drawing/2014/main" id="{8F055B40-EAF4-CC9A-1775-CB62F4D70F70}"/>
              </a:ext>
            </a:extLst>
          </p:cNvPr>
          <p:cNvSpPr>
            <a:spLocks noGrp="1" noChangeArrowheads="1"/>
          </p:cNvSpPr>
          <p:nvPr>
            <p:ph type="ftr" sz="quarter" idx="11"/>
          </p:nvPr>
        </p:nvSpPr>
        <p:spPr>
          <a:ln/>
        </p:spPr>
        <p:txBody>
          <a:bodyPr/>
          <a:lstStyle>
            <a:lvl1pPr>
              <a:defRPr/>
            </a:lvl1pPr>
          </a:lstStyle>
          <a:p>
            <a:pPr>
              <a:defRPr/>
            </a:pPr>
            <a:endParaRPr lang="es-CO"/>
          </a:p>
        </p:txBody>
      </p:sp>
      <p:sp>
        <p:nvSpPr>
          <p:cNvPr id="9" name="Rectangle 6">
            <a:extLst>
              <a:ext uri="{FF2B5EF4-FFF2-40B4-BE49-F238E27FC236}">
                <a16:creationId xmlns:a16="http://schemas.microsoft.com/office/drawing/2014/main" id="{8CFFD182-9178-9D65-5346-18450F378663}"/>
              </a:ext>
            </a:extLst>
          </p:cNvPr>
          <p:cNvSpPr>
            <a:spLocks noGrp="1" noChangeArrowheads="1"/>
          </p:cNvSpPr>
          <p:nvPr>
            <p:ph type="sldNum" sz="quarter" idx="12"/>
          </p:nvPr>
        </p:nvSpPr>
        <p:spPr>
          <a:ln/>
        </p:spPr>
        <p:txBody>
          <a:bodyPr/>
          <a:lstStyle>
            <a:lvl1pPr>
              <a:defRPr/>
            </a:lvl1pPr>
          </a:lstStyle>
          <a:p>
            <a:pPr>
              <a:defRPr/>
            </a:pPr>
            <a:fld id="{AA0B8BA4-C6E7-4EC9-8D90-4CF3682B9BA1}" type="slidenum">
              <a:rPr lang="es-CO" altLang="en-US"/>
              <a:pPr>
                <a:defRPr/>
              </a:pPr>
              <a:t>‹#›</a:t>
            </a:fld>
            <a:endParaRPr lang="es-CO" altLang="en-US"/>
          </a:p>
        </p:txBody>
      </p:sp>
    </p:spTree>
    <p:extLst>
      <p:ext uri="{BB962C8B-B14F-4D97-AF65-F5344CB8AC3E}">
        <p14:creationId xmlns:p14="http://schemas.microsoft.com/office/powerpoint/2010/main" val="527266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 name="Google Shape;23;p3">
            <a:extLst>
              <a:ext uri="{FF2B5EF4-FFF2-40B4-BE49-F238E27FC236}">
                <a16:creationId xmlns:a16="http://schemas.microsoft.com/office/drawing/2014/main" id="{A704F293-3925-62A1-A9B3-F601D9A896D5}"/>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4;p3">
            <a:extLst>
              <a:ext uri="{FF2B5EF4-FFF2-40B4-BE49-F238E27FC236}">
                <a16:creationId xmlns:a16="http://schemas.microsoft.com/office/drawing/2014/main" id="{B957EDBD-10E3-F9F9-CD92-2C0A23A764E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5;p3">
            <a:extLst>
              <a:ext uri="{FF2B5EF4-FFF2-40B4-BE49-F238E27FC236}">
                <a16:creationId xmlns:a16="http://schemas.microsoft.com/office/drawing/2014/main" id="{1BFA2522-D649-C718-E8C9-FA12D7E9D4BD}"/>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1CF8B6E0-17C6-4416-9B15-48982B2DFBBD}" type="slidenum">
              <a:rPr lang="en-US"/>
              <a:pPr>
                <a:defRPr/>
              </a:pPr>
              <a:t>‹#›</a:t>
            </a:fld>
            <a:endParaRPr lang="en-US"/>
          </a:p>
        </p:txBody>
      </p:sp>
    </p:spTree>
    <p:extLst>
      <p:ext uri="{BB962C8B-B14F-4D97-AF65-F5344CB8AC3E}">
        <p14:creationId xmlns:p14="http://schemas.microsoft.com/office/powerpoint/2010/main" val="25775231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 name="Google Shape;27;p4">
            <a:extLst>
              <a:ext uri="{FF2B5EF4-FFF2-40B4-BE49-F238E27FC236}">
                <a16:creationId xmlns:a16="http://schemas.microsoft.com/office/drawing/2014/main" id="{7872F8DE-6660-F700-5CE5-21B07A2945BC}"/>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8;p4">
            <a:extLst>
              <a:ext uri="{FF2B5EF4-FFF2-40B4-BE49-F238E27FC236}">
                <a16:creationId xmlns:a16="http://schemas.microsoft.com/office/drawing/2014/main" id="{BE685F89-866D-329C-A1B8-3147D412F7B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9;p4">
            <a:extLst>
              <a:ext uri="{FF2B5EF4-FFF2-40B4-BE49-F238E27FC236}">
                <a16:creationId xmlns:a16="http://schemas.microsoft.com/office/drawing/2014/main" id="{68774C88-480B-341E-E3F8-1AD23C1F5777}"/>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72F3C986-0F27-4BFE-86C1-C401137DF674}" type="slidenum">
              <a:rPr lang="en-US"/>
              <a:pPr>
                <a:defRPr/>
              </a:pPr>
              <a:t>‹#›</a:t>
            </a:fld>
            <a:endParaRPr lang="en-US"/>
          </a:p>
        </p:txBody>
      </p:sp>
    </p:spTree>
    <p:extLst>
      <p:ext uri="{BB962C8B-B14F-4D97-AF65-F5344CB8AC3E}">
        <p14:creationId xmlns:p14="http://schemas.microsoft.com/office/powerpoint/2010/main" val="1080737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09600" y="274641"/>
            <a:ext cx="10972800" cy="5851525"/>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32;p5">
            <a:extLst>
              <a:ext uri="{FF2B5EF4-FFF2-40B4-BE49-F238E27FC236}">
                <a16:creationId xmlns:a16="http://schemas.microsoft.com/office/drawing/2014/main" id="{066A6698-44DE-236E-B8F9-4F1F633A0CAC}"/>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33;p5">
            <a:extLst>
              <a:ext uri="{FF2B5EF4-FFF2-40B4-BE49-F238E27FC236}">
                <a16:creationId xmlns:a16="http://schemas.microsoft.com/office/drawing/2014/main" id="{8C3EEABD-A835-D490-6484-40CE1491A3FF}"/>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34;p5">
            <a:extLst>
              <a:ext uri="{FF2B5EF4-FFF2-40B4-BE49-F238E27FC236}">
                <a16:creationId xmlns:a16="http://schemas.microsoft.com/office/drawing/2014/main" id="{42E1F69B-5166-D8D1-E930-C00C6E466858}"/>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13A646BA-3647-456D-B7EC-840922D8921A}" type="slidenum">
              <a:rPr lang="en-US"/>
              <a:pPr>
                <a:defRPr/>
              </a:pPr>
              <a:t>‹#›</a:t>
            </a:fld>
            <a:endParaRPr lang="en-US"/>
          </a:p>
        </p:txBody>
      </p:sp>
    </p:spTree>
    <p:extLst>
      <p:ext uri="{BB962C8B-B14F-4D97-AF65-F5344CB8AC3E}">
        <p14:creationId xmlns:p14="http://schemas.microsoft.com/office/powerpoint/2010/main" val="1575609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38" name="Google Shape;38;p6"/>
          <p:cNvSpPr txBox="1">
            <a:spLocks noGrp="1"/>
          </p:cNvSpPr>
          <p:nvPr>
            <p:ph type="body" idx="2"/>
          </p:nvPr>
        </p:nvSpPr>
        <p:spPr>
          <a:xfrm>
            <a:off x="6197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2" name="Google Shape;39;p6">
            <a:extLst>
              <a:ext uri="{FF2B5EF4-FFF2-40B4-BE49-F238E27FC236}">
                <a16:creationId xmlns:a16="http://schemas.microsoft.com/office/drawing/2014/main" id="{F48E405C-050A-2358-7BCB-1E49A2317E89}"/>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0;p6">
            <a:extLst>
              <a:ext uri="{FF2B5EF4-FFF2-40B4-BE49-F238E27FC236}">
                <a16:creationId xmlns:a16="http://schemas.microsoft.com/office/drawing/2014/main" id="{4B5C9636-0C90-F41A-C94A-F084A36CB709}"/>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1;p6">
            <a:extLst>
              <a:ext uri="{FF2B5EF4-FFF2-40B4-BE49-F238E27FC236}">
                <a16:creationId xmlns:a16="http://schemas.microsoft.com/office/drawing/2014/main" id="{97C3CC63-350B-C257-AA32-F01C02D27278}"/>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00867A64-C057-4AD0-B8E2-86C8DC913236}" type="slidenum">
              <a:rPr lang="en-US"/>
              <a:pPr>
                <a:defRPr/>
              </a:pPr>
              <a:t>‹#›</a:t>
            </a:fld>
            <a:endParaRPr lang="en-US"/>
          </a:p>
        </p:txBody>
      </p:sp>
    </p:spTree>
    <p:extLst>
      <p:ext uri="{BB962C8B-B14F-4D97-AF65-F5344CB8AC3E}">
        <p14:creationId xmlns:p14="http://schemas.microsoft.com/office/powerpoint/2010/main" val="4209910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914400" y="2130428"/>
            <a:ext cx="10363200" cy="1470025"/>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828800" y="3886200"/>
            <a:ext cx="8534400" cy="1752600"/>
          </a:xfrm>
          <a:prstGeom prst="rect">
            <a:avLst/>
          </a:prstGeom>
          <a:noFill/>
          <a:ln>
            <a:noFill/>
          </a:ln>
        </p:spPr>
        <p:txBody>
          <a:bodyPr spcFirstLastPara="1">
            <a:noAutofit/>
          </a:bodyPr>
          <a:lstStyle>
            <a:lvl1pPr lvl="0" algn="ctr">
              <a:spcBef>
                <a:spcPts val="480"/>
              </a:spcBef>
              <a:spcAft>
                <a:spcPts val="0"/>
              </a:spcAft>
              <a:buClr>
                <a:schemeClr val="dk1"/>
              </a:buClr>
              <a:buSzPts val="3200"/>
              <a:buFont typeface="Arial"/>
              <a:buNone/>
              <a:defRPr/>
            </a:lvl1pPr>
            <a:lvl2pPr lvl="1" algn="ctr">
              <a:spcBef>
                <a:spcPts val="420"/>
              </a:spcBef>
              <a:spcAft>
                <a:spcPts val="0"/>
              </a:spcAft>
              <a:buClr>
                <a:schemeClr val="dk1"/>
              </a:buClr>
              <a:buSzPts val="2800"/>
              <a:buFont typeface="Arial"/>
              <a:buNone/>
              <a:defRPr/>
            </a:lvl2pPr>
            <a:lvl3pPr lvl="2" algn="ctr">
              <a:spcBef>
                <a:spcPts val="360"/>
              </a:spcBef>
              <a:spcAft>
                <a:spcPts val="0"/>
              </a:spcAft>
              <a:buClr>
                <a:schemeClr val="dk1"/>
              </a:buClr>
              <a:buSzPts val="2400"/>
              <a:buFont typeface="Arial"/>
              <a:buNone/>
              <a:defRPr/>
            </a:lvl3pPr>
            <a:lvl4pPr lvl="3" algn="ctr">
              <a:spcBef>
                <a:spcPts val="300"/>
              </a:spcBef>
              <a:spcAft>
                <a:spcPts val="0"/>
              </a:spcAft>
              <a:buClr>
                <a:schemeClr val="dk1"/>
              </a:buClr>
              <a:buSzPts val="2000"/>
              <a:buFont typeface="Arial"/>
              <a:buNone/>
              <a:defRPr/>
            </a:lvl4pPr>
            <a:lvl5pPr lvl="4" algn="ctr">
              <a:spcBef>
                <a:spcPts val="300"/>
              </a:spcBef>
              <a:spcAft>
                <a:spcPts val="0"/>
              </a:spcAft>
              <a:buClr>
                <a:schemeClr val="dk1"/>
              </a:buClr>
              <a:buSzPts val="2000"/>
              <a:buFont typeface="Arial"/>
              <a:buNone/>
              <a:defRPr/>
            </a:lvl5pPr>
            <a:lvl6pPr lvl="5" algn="ctr">
              <a:spcBef>
                <a:spcPts val="300"/>
              </a:spcBef>
              <a:spcAft>
                <a:spcPts val="0"/>
              </a:spcAft>
              <a:buClr>
                <a:schemeClr val="dk1"/>
              </a:buClr>
              <a:buSzPts val="2000"/>
              <a:buFont typeface="Arial"/>
              <a:buNone/>
              <a:defRPr/>
            </a:lvl6pPr>
            <a:lvl7pPr lvl="6" algn="ctr">
              <a:spcBef>
                <a:spcPts val="300"/>
              </a:spcBef>
              <a:spcAft>
                <a:spcPts val="0"/>
              </a:spcAft>
              <a:buClr>
                <a:schemeClr val="dk1"/>
              </a:buClr>
              <a:buSzPts val="2000"/>
              <a:buFont typeface="Arial"/>
              <a:buNone/>
              <a:defRPr/>
            </a:lvl7pPr>
            <a:lvl8pPr lvl="7" algn="ctr">
              <a:spcBef>
                <a:spcPts val="300"/>
              </a:spcBef>
              <a:spcAft>
                <a:spcPts val="0"/>
              </a:spcAft>
              <a:buClr>
                <a:schemeClr val="dk1"/>
              </a:buClr>
              <a:buSzPts val="2000"/>
              <a:buFont typeface="Arial"/>
              <a:buNone/>
              <a:defRPr/>
            </a:lvl8pPr>
            <a:lvl9pPr lvl="8" algn="ctr">
              <a:spcBef>
                <a:spcPts val="300"/>
              </a:spcBef>
              <a:spcAft>
                <a:spcPts val="0"/>
              </a:spcAft>
              <a:buClr>
                <a:schemeClr val="dk1"/>
              </a:buClr>
              <a:buSzPts val="2000"/>
              <a:buFont typeface="Arial"/>
              <a:buNone/>
              <a:defRPr/>
            </a:lvl9pPr>
          </a:lstStyle>
          <a:p>
            <a:endParaRPr/>
          </a:p>
        </p:txBody>
      </p:sp>
      <p:sp>
        <p:nvSpPr>
          <p:cNvPr id="2" name="Google Shape;45;p7">
            <a:extLst>
              <a:ext uri="{FF2B5EF4-FFF2-40B4-BE49-F238E27FC236}">
                <a16:creationId xmlns:a16="http://schemas.microsoft.com/office/drawing/2014/main" id="{0E535855-32AB-377B-43EB-F1AAF9164A72}"/>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6;p7">
            <a:extLst>
              <a:ext uri="{FF2B5EF4-FFF2-40B4-BE49-F238E27FC236}">
                <a16:creationId xmlns:a16="http://schemas.microsoft.com/office/drawing/2014/main" id="{7A99B82A-554C-B1AC-A328-8500B650B01E}"/>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7;p7">
            <a:extLst>
              <a:ext uri="{FF2B5EF4-FFF2-40B4-BE49-F238E27FC236}">
                <a16:creationId xmlns:a16="http://schemas.microsoft.com/office/drawing/2014/main" id="{ED60DB21-60D4-F923-52AE-8689932CE9E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1C24986C-6874-4ED5-8E82-619B91E6D862}" type="slidenum">
              <a:rPr lang="en-US"/>
              <a:pPr>
                <a:defRPr/>
              </a:pPr>
              <a:t>‹#›</a:t>
            </a:fld>
            <a:endParaRPr lang="en-US"/>
          </a:p>
        </p:txBody>
      </p:sp>
    </p:spTree>
    <p:extLst>
      <p:ext uri="{BB962C8B-B14F-4D97-AF65-F5344CB8AC3E}">
        <p14:creationId xmlns:p14="http://schemas.microsoft.com/office/powerpoint/2010/main" val="7814589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rot="5400000">
            <a:off x="7285040" y="1828801"/>
            <a:ext cx="5851525" cy="27432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rot="5400000">
            <a:off x="1697040" y="-812800"/>
            <a:ext cx="5851525" cy="80264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1;p8">
            <a:extLst>
              <a:ext uri="{FF2B5EF4-FFF2-40B4-BE49-F238E27FC236}">
                <a16:creationId xmlns:a16="http://schemas.microsoft.com/office/drawing/2014/main" id="{E6AD35DD-5F47-3177-5903-19D635AEB237}"/>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2;p8">
            <a:extLst>
              <a:ext uri="{FF2B5EF4-FFF2-40B4-BE49-F238E27FC236}">
                <a16:creationId xmlns:a16="http://schemas.microsoft.com/office/drawing/2014/main" id="{A3038D60-D324-1A17-6F99-404234A36E81}"/>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3;p8">
            <a:extLst>
              <a:ext uri="{FF2B5EF4-FFF2-40B4-BE49-F238E27FC236}">
                <a16:creationId xmlns:a16="http://schemas.microsoft.com/office/drawing/2014/main" id="{473807C9-B676-D4B1-D684-6ACA206D348F}"/>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7E4A9460-9D12-49A0-B774-997D5986A12E}" type="slidenum">
              <a:rPr lang="en-US"/>
              <a:pPr>
                <a:defRPr/>
              </a:pPr>
              <a:t>‹#›</a:t>
            </a:fld>
            <a:endParaRPr lang="en-US"/>
          </a:p>
        </p:txBody>
      </p:sp>
    </p:spTree>
    <p:extLst>
      <p:ext uri="{BB962C8B-B14F-4D97-AF65-F5344CB8AC3E}">
        <p14:creationId xmlns:p14="http://schemas.microsoft.com/office/powerpoint/2010/main" val="4122907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rot="5400000">
            <a:off x="3833019" y="-1623219"/>
            <a:ext cx="4525962" cy="109728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7;p9">
            <a:extLst>
              <a:ext uri="{FF2B5EF4-FFF2-40B4-BE49-F238E27FC236}">
                <a16:creationId xmlns:a16="http://schemas.microsoft.com/office/drawing/2014/main" id="{12623182-8116-F24C-EC48-49A3CFEFE9E9}"/>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8;p9">
            <a:extLst>
              <a:ext uri="{FF2B5EF4-FFF2-40B4-BE49-F238E27FC236}">
                <a16:creationId xmlns:a16="http://schemas.microsoft.com/office/drawing/2014/main" id="{C6F5A47F-8C06-5335-F6E1-7F76E593FFBE}"/>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9;p9">
            <a:extLst>
              <a:ext uri="{FF2B5EF4-FFF2-40B4-BE49-F238E27FC236}">
                <a16:creationId xmlns:a16="http://schemas.microsoft.com/office/drawing/2014/main" id="{E34D4423-66CC-C746-022A-EFF9B93F8AC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E09FA588-A4A5-405F-9649-13B53670561A}" type="slidenum">
              <a:rPr lang="en-US"/>
              <a:pPr>
                <a:defRPr/>
              </a:pPr>
              <a:t>‹#›</a:t>
            </a:fld>
            <a:endParaRPr lang="en-US"/>
          </a:p>
        </p:txBody>
      </p:sp>
    </p:spTree>
    <p:extLst>
      <p:ext uri="{BB962C8B-B14F-4D97-AF65-F5344CB8AC3E}">
        <p14:creationId xmlns:p14="http://schemas.microsoft.com/office/powerpoint/2010/main" val="85073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389717" y="4800600"/>
            <a:ext cx="7315200" cy="566738"/>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a:spLocks noGrp="1"/>
          </p:cNvSpPr>
          <p:nvPr>
            <p:ph type="pic" idx="2"/>
          </p:nvPr>
        </p:nvSpPr>
        <p:spPr>
          <a:xfrm>
            <a:off x="2389717" y="612775"/>
            <a:ext cx="7315200" cy="4114800"/>
          </a:xfrm>
          <a:prstGeom prst="rect">
            <a:avLst/>
          </a:prstGeom>
          <a:noFill/>
          <a:ln>
            <a:noFill/>
          </a:ln>
        </p:spPr>
      </p:sp>
      <p:sp>
        <p:nvSpPr>
          <p:cNvPr id="63" name="Google Shape;63;p10"/>
          <p:cNvSpPr txBox="1">
            <a:spLocks noGrp="1"/>
          </p:cNvSpPr>
          <p:nvPr>
            <p:ph type="body" idx="1"/>
          </p:nvPr>
        </p:nvSpPr>
        <p:spPr>
          <a:xfrm>
            <a:off x="2389717" y="5367338"/>
            <a:ext cx="7315200" cy="804862"/>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64;p10">
            <a:extLst>
              <a:ext uri="{FF2B5EF4-FFF2-40B4-BE49-F238E27FC236}">
                <a16:creationId xmlns:a16="http://schemas.microsoft.com/office/drawing/2014/main" id="{E4E3BC84-4B5D-D068-2609-DC38C0856036}"/>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65;p10">
            <a:extLst>
              <a:ext uri="{FF2B5EF4-FFF2-40B4-BE49-F238E27FC236}">
                <a16:creationId xmlns:a16="http://schemas.microsoft.com/office/drawing/2014/main" id="{59611646-B0FC-C31C-7098-ADF0A0639EA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66;p10">
            <a:extLst>
              <a:ext uri="{FF2B5EF4-FFF2-40B4-BE49-F238E27FC236}">
                <a16:creationId xmlns:a16="http://schemas.microsoft.com/office/drawing/2014/main" id="{6FDCB5CF-B207-64AC-2B36-57A9D9D1F317}"/>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05981030-EBC4-43FA-BDF8-AA7F0D18CBC3}" type="slidenum">
              <a:rPr lang="en-US"/>
              <a:pPr>
                <a:defRPr/>
              </a:pPr>
              <a:t>‹#›</a:t>
            </a:fld>
            <a:endParaRPr lang="en-US"/>
          </a:p>
        </p:txBody>
      </p:sp>
    </p:spTree>
    <p:extLst>
      <p:ext uri="{BB962C8B-B14F-4D97-AF65-F5344CB8AC3E}">
        <p14:creationId xmlns:p14="http://schemas.microsoft.com/office/powerpoint/2010/main" val="25842890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2" y="273050"/>
            <a:ext cx="4011084" cy="1162050"/>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766733" y="273053"/>
            <a:ext cx="6815667" cy="5853113"/>
          </a:xfrm>
          <a:prstGeom prst="rect">
            <a:avLst/>
          </a:prstGeom>
          <a:noFill/>
          <a:ln>
            <a:noFill/>
          </a:ln>
        </p:spPr>
        <p:txBody>
          <a:bodyPr spcFirstLastPara="1">
            <a:noAutofit/>
          </a:bodyPr>
          <a:lstStyle>
            <a:lvl1pPr marL="342900" lvl="0" indent="-323850" algn="l">
              <a:spcBef>
                <a:spcPts val="480"/>
              </a:spcBef>
              <a:spcAft>
                <a:spcPts val="0"/>
              </a:spcAft>
              <a:buClr>
                <a:schemeClr val="dk1"/>
              </a:buClr>
              <a:buSzPts val="3200"/>
              <a:buFont typeface="Arial"/>
              <a:buChar char="•"/>
              <a:defRPr sz="2400"/>
            </a:lvl1pPr>
            <a:lvl2pPr marL="685800" lvl="1" indent="-304800" algn="l">
              <a:spcBef>
                <a:spcPts val="420"/>
              </a:spcBef>
              <a:spcAft>
                <a:spcPts val="0"/>
              </a:spcAft>
              <a:buClr>
                <a:schemeClr val="dk1"/>
              </a:buClr>
              <a:buSzPts val="2800"/>
              <a:buFont typeface="Arial"/>
              <a:buChar char="–"/>
              <a:defRPr sz="2100"/>
            </a:lvl2pPr>
            <a:lvl3pPr marL="1028700" lvl="2" indent="-285750" algn="l">
              <a:spcBef>
                <a:spcPts val="360"/>
              </a:spcBef>
              <a:spcAft>
                <a:spcPts val="0"/>
              </a:spcAft>
              <a:buClr>
                <a:schemeClr val="dk1"/>
              </a:buClr>
              <a:buSzPts val="2400"/>
              <a:buFont typeface="Arial"/>
              <a:buChar char="•"/>
              <a:defRPr sz="1800"/>
            </a:lvl3pPr>
            <a:lvl4pPr marL="1371600" lvl="3" indent="-266700" algn="l">
              <a:spcBef>
                <a:spcPts val="300"/>
              </a:spcBef>
              <a:spcAft>
                <a:spcPts val="0"/>
              </a:spcAft>
              <a:buClr>
                <a:schemeClr val="dk1"/>
              </a:buClr>
              <a:buSzPts val="2000"/>
              <a:buFont typeface="Arial"/>
              <a:buChar char="–"/>
              <a:defRPr sz="1500"/>
            </a:lvl4pPr>
            <a:lvl5pPr marL="1714500" lvl="4" indent="-266700" algn="l">
              <a:spcBef>
                <a:spcPts val="300"/>
              </a:spcBef>
              <a:spcAft>
                <a:spcPts val="0"/>
              </a:spcAft>
              <a:buClr>
                <a:schemeClr val="dk1"/>
              </a:buClr>
              <a:buSzPts val="2000"/>
              <a:buFont typeface="Arial"/>
              <a:buChar char="»"/>
              <a:defRPr sz="1500"/>
            </a:lvl5pPr>
            <a:lvl6pPr marL="2057400" lvl="5" indent="-266700" algn="l">
              <a:spcBef>
                <a:spcPts val="300"/>
              </a:spcBef>
              <a:spcAft>
                <a:spcPts val="0"/>
              </a:spcAft>
              <a:buClr>
                <a:schemeClr val="dk1"/>
              </a:buClr>
              <a:buSzPts val="2000"/>
              <a:buFont typeface="Arial"/>
              <a:buChar char="»"/>
              <a:defRPr sz="1500"/>
            </a:lvl6pPr>
            <a:lvl7pPr marL="2400300" lvl="6" indent="-266700" algn="l">
              <a:spcBef>
                <a:spcPts val="300"/>
              </a:spcBef>
              <a:spcAft>
                <a:spcPts val="0"/>
              </a:spcAft>
              <a:buClr>
                <a:schemeClr val="dk1"/>
              </a:buClr>
              <a:buSzPts val="2000"/>
              <a:buFont typeface="Arial"/>
              <a:buChar char="»"/>
              <a:defRPr sz="1500"/>
            </a:lvl7pPr>
            <a:lvl8pPr marL="2743200" lvl="7" indent="-266700" algn="l">
              <a:spcBef>
                <a:spcPts val="300"/>
              </a:spcBef>
              <a:spcAft>
                <a:spcPts val="0"/>
              </a:spcAft>
              <a:buClr>
                <a:schemeClr val="dk1"/>
              </a:buClr>
              <a:buSzPts val="2000"/>
              <a:buFont typeface="Arial"/>
              <a:buChar char="»"/>
              <a:defRPr sz="1500"/>
            </a:lvl8pPr>
            <a:lvl9pPr marL="3086100" lvl="8" indent="-266700" algn="l">
              <a:spcBef>
                <a:spcPts val="300"/>
              </a:spcBef>
              <a:spcAft>
                <a:spcPts val="0"/>
              </a:spcAft>
              <a:buClr>
                <a:schemeClr val="dk1"/>
              </a:buClr>
              <a:buSzPts val="2000"/>
              <a:buFont typeface="Arial"/>
              <a:buChar char="»"/>
              <a:defRPr sz="1500"/>
            </a:lvl9pPr>
          </a:lstStyle>
          <a:p>
            <a:endParaRPr/>
          </a:p>
        </p:txBody>
      </p:sp>
      <p:sp>
        <p:nvSpPr>
          <p:cNvPr id="70" name="Google Shape;70;p11"/>
          <p:cNvSpPr txBox="1">
            <a:spLocks noGrp="1"/>
          </p:cNvSpPr>
          <p:nvPr>
            <p:ph type="body" idx="2"/>
          </p:nvPr>
        </p:nvSpPr>
        <p:spPr>
          <a:xfrm>
            <a:off x="609602" y="1435103"/>
            <a:ext cx="4011084" cy="4691063"/>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71;p11">
            <a:extLst>
              <a:ext uri="{FF2B5EF4-FFF2-40B4-BE49-F238E27FC236}">
                <a16:creationId xmlns:a16="http://schemas.microsoft.com/office/drawing/2014/main" id="{E5FE1C0C-93BF-D21C-1E98-323EEA23BCA0}"/>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72;p11">
            <a:extLst>
              <a:ext uri="{FF2B5EF4-FFF2-40B4-BE49-F238E27FC236}">
                <a16:creationId xmlns:a16="http://schemas.microsoft.com/office/drawing/2014/main" id="{CF8B880D-F315-523C-CB9F-A1040C28647E}"/>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73;p11">
            <a:extLst>
              <a:ext uri="{FF2B5EF4-FFF2-40B4-BE49-F238E27FC236}">
                <a16:creationId xmlns:a16="http://schemas.microsoft.com/office/drawing/2014/main" id="{B1ABA2C9-B954-2E9D-D4C4-F325798DA24C}"/>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93E34231-EE0C-4A7C-A035-DE251624BF37}" type="slidenum">
              <a:rPr lang="en-US"/>
              <a:pPr>
                <a:defRPr/>
              </a:pPr>
              <a:t>‹#›</a:t>
            </a:fld>
            <a:endParaRPr lang="en-US"/>
          </a:p>
        </p:txBody>
      </p:sp>
    </p:spTree>
    <p:extLst>
      <p:ext uri="{BB962C8B-B14F-4D97-AF65-F5344CB8AC3E}">
        <p14:creationId xmlns:p14="http://schemas.microsoft.com/office/powerpoint/2010/main" val="41592385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09600" y="1535113"/>
            <a:ext cx="5386917"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7" name="Google Shape;77;p12"/>
          <p:cNvSpPr txBox="1">
            <a:spLocks noGrp="1"/>
          </p:cNvSpPr>
          <p:nvPr>
            <p:ph type="body" idx="2"/>
          </p:nvPr>
        </p:nvSpPr>
        <p:spPr>
          <a:xfrm>
            <a:off x="609600" y="2174875"/>
            <a:ext cx="5386917"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78" name="Google Shape;78;p12"/>
          <p:cNvSpPr txBox="1">
            <a:spLocks noGrp="1"/>
          </p:cNvSpPr>
          <p:nvPr>
            <p:ph type="body" idx="3"/>
          </p:nvPr>
        </p:nvSpPr>
        <p:spPr>
          <a:xfrm>
            <a:off x="6193369" y="1535113"/>
            <a:ext cx="5389033"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9" name="Google Shape;79;p12"/>
          <p:cNvSpPr txBox="1">
            <a:spLocks noGrp="1"/>
          </p:cNvSpPr>
          <p:nvPr>
            <p:ph type="body" idx="4"/>
          </p:nvPr>
        </p:nvSpPr>
        <p:spPr>
          <a:xfrm>
            <a:off x="6193369" y="2174875"/>
            <a:ext cx="5389033"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2" name="Google Shape;80;p12">
            <a:extLst>
              <a:ext uri="{FF2B5EF4-FFF2-40B4-BE49-F238E27FC236}">
                <a16:creationId xmlns:a16="http://schemas.microsoft.com/office/drawing/2014/main" id="{CB1DFC80-D8CC-12AB-BCFB-B4CA4F7E81CB}"/>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1;p12">
            <a:extLst>
              <a:ext uri="{FF2B5EF4-FFF2-40B4-BE49-F238E27FC236}">
                <a16:creationId xmlns:a16="http://schemas.microsoft.com/office/drawing/2014/main" id="{1211A05E-973F-0AC1-505C-4A0BE597DB9C}"/>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2;p12">
            <a:extLst>
              <a:ext uri="{FF2B5EF4-FFF2-40B4-BE49-F238E27FC236}">
                <a16:creationId xmlns:a16="http://schemas.microsoft.com/office/drawing/2014/main" id="{ECF8FB2B-E289-7B50-31B9-C1D112F38C1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D2836055-7557-48A6-9465-06BE12200A9F}" type="slidenum">
              <a:rPr lang="en-US"/>
              <a:pPr>
                <a:defRPr/>
              </a:pPr>
              <a:t>‹#›</a:t>
            </a:fld>
            <a:endParaRPr lang="en-US"/>
          </a:p>
        </p:txBody>
      </p:sp>
    </p:spTree>
    <p:extLst>
      <p:ext uri="{BB962C8B-B14F-4D97-AF65-F5344CB8AC3E}">
        <p14:creationId xmlns:p14="http://schemas.microsoft.com/office/powerpoint/2010/main" val="615846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0195FAA-292C-A91D-A07C-D700B9B1BE6D}"/>
              </a:ext>
            </a:extLst>
          </p:cNvPr>
          <p:cNvSpPr>
            <a:spLocks noGrp="1" noChangeArrowheads="1"/>
          </p:cNvSpPr>
          <p:nvPr>
            <p:ph type="dt" sz="half" idx="10"/>
          </p:nvPr>
        </p:nvSpPr>
        <p:spPr>
          <a:ln/>
        </p:spPr>
        <p:txBody>
          <a:bodyPr/>
          <a:lstStyle>
            <a:lvl1pPr>
              <a:defRPr/>
            </a:lvl1pPr>
          </a:lstStyle>
          <a:p>
            <a:pPr>
              <a:defRPr/>
            </a:pPr>
            <a:endParaRPr lang="es-CO"/>
          </a:p>
        </p:txBody>
      </p:sp>
      <p:sp>
        <p:nvSpPr>
          <p:cNvPr id="4" name="Rectangle 5">
            <a:extLst>
              <a:ext uri="{FF2B5EF4-FFF2-40B4-BE49-F238E27FC236}">
                <a16:creationId xmlns:a16="http://schemas.microsoft.com/office/drawing/2014/main" id="{03E1B761-C452-71C1-4C43-778E43AF562B}"/>
              </a:ext>
            </a:extLst>
          </p:cNvPr>
          <p:cNvSpPr>
            <a:spLocks noGrp="1" noChangeArrowheads="1"/>
          </p:cNvSpPr>
          <p:nvPr>
            <p:ph type="ftr" sz="quarter" idx="11"/>
          </p:nvPr>
        </p:nvSpPr>
        <p:spPr>
          <a:ln/>
        </p:spPr>
        <p:txBody>
          <a:bodyPr/>
          <a:lstStyle>
            <a:lvl1pPr>
              <a:defRPr/>
            </a:lvl1pPr>
          </a:lstStyle>
          <a:p>
            <a:pPr>
              <a:defRPr/>
            </a:pPr>
            <a:endParaRPr lang="es-CO"/>
          </a:p>
        </p:txBody>
      </p:sp>
      <p:sp>
        <p:nvSpPr>
          <p:cNvPr id="5" name="Rectangle 6">
            <a:extLst>
              <a:ext uri="{FF2B5EF4-FFF2-40B4-BE49-F238E27FC236}">
                <a16:creationId xmlns:a16="http://schemas.microsoft.com/office/drawing/2014/main" id="{D91494E7-59BA-2DDD-1918-0545A8503F5E}"/>
              </a:ext>
            </a:extLst>
          </p:cNvPr>
          <p:cNvSpPr>
            <a:spLocks noGrp="1" noChangeArrowheads="1"/>
          </p:cNvSpPr>
          <p:nvPr>
            <p:ph type="sldNum" sz="quarter" idx="12"/>
          </p:nvPr>
        </p:nvSpPr>
        <p:spPr>
          <a:ln/>
        </p:spPr>
        <p:txBody>
          <a:bodyPr/>
          <a:lstStyle>
            <a:lvl1pPr>
              <a:defRPr/>
            </a:lvl1pPr>
          </a:lstStyle>
          <a:p>
            <a:pPr>
              <a:defRPr/>
            </a:pPr>
            <a:fld id="{F6922E06-8D94-4A91-B117-DFE90C811FBD}" type="slidenum">
              <a:rPr lang="es-CO" altLang="en-US"/>
              <a:pPr>
                <a:defRPr/>
              </a:pPr>
              <a:t>‹#›</a:t>
            </a:fld>
            <a:endParaRPr lang="es-CO" altLang="en-US"/>
          </a:p>
        </p:txBody>
      </p:sp>
    </p:spTree>
    <p:extLst>
      <p:ext uri="{BB962C8B-B14F-4D97-AF65-F5344CB8AC3E}">
        <p14:creationId xmlns:p14="http://schemas.microsoft.com/office/powerpoint/2010/main" val="17677333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63084" y="4406903"/>
            <a:ext cx="10363200" cy="1362075"/>
          </a:xfrm>
          <a:prstGeom prst="rect">
            <a:avLst/>
          </a:prstGeom>
          <a:noFill/>
          <a:ln>
            <a:noFill/>
          </a:ln>
        </p:spPr>
        <p:txBody>
          <a:bodyPr spcFirstLastPara="1" anchor="t">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963084" y="2906713"/>
            <a:ext cx="10363200" cy="1500187"/>
          </a:xfrm>
          <a:prstGeom prst="rect">
            <a:avLst/>
          </a:prstGeom>
          <a:noFill/>
          <a:ln>
            <a:noFill/>
          </a:ln>
        </p:spPr>
        <p:txBody>
          <a:bodyPr spcFirstLastPara="1" anchor="b">
            <a:noAutofit/>
          </a:bodyPr>
          <a:lstStyle>
            <a:lvl1pPr marL="342900" lvl="0" indent="-171450" algn="l">
              <a:spcBef>
                <a:spcPts val="300"/>
              </a:spcBef>
              <a:spcAft>
                <a:spcPts val="0"/>
              </a:spcAft>
              <a:buClr>
                <a:schemeClr val="dk1"/>
              </a:buClr>
              <a:buSzPts val="2000"/>
              <a:buFont typeface="Arial"/>
              <a:buNone/>
              <a:defRPr sz="1500"/>
            </a:lvl1pPr>
            <a:lvl2pPr marL="685800" lvl="1" indent="-171450" algn="l">
              <a:spcBef>
                <a:spcPts val="270"/>
              </a:spcBef>
              <a:spcAft>
                <a:spcPts val="0"/>
              </a:spcAft>
              <a:buClr>
                <a:schemeClr val="dk1"/>
              </a:buClr>
              <a:buSzPts val="1800"/>
              <a:buFont typeface="Arial"/>
              <a:buNone/>
              <a:defRPr sz="1350"/>
            </a:lvl2pPr>
            <a:lvl3pPr marL="1028700" lvl="2" indent="-171450" algn="l">
              <a:spcBef>
                <a:spcPts val="240"/>
              </a:spcBef>
              <a:spcAft>
                <a:spcPts val="0"/>
              </a:spcAft>
              <a:buClr>
                <a:schemeClr val="dk1"/>
              </a:buClr>
              <a:buSzPts val="1600"/>
              <a:buFont typeface="Arial"/>
              <a:buNone/>
              <a:defRPr sz="1200"/>
            </a:lvl3pPr>
            <a:lvl4pPr marL="1371600" lvl="3" indent="-171450" algn="l">
              <a:spcBef>
                <a:spcPts val="210"/>
              </a:spcBef>
              <a:spcAft>
                <a:spcPts val="0"/>
              </a:spcAft>
              <a:buClr>
                <a:schemeClr val="dk1"/>
              </a:buClr>
              <a:buSzPts val="1400"/>
              <a:buFont typeface="Arial"/>
              <a:buNone/>
              <a:defRPr sz="1050"/>
            </a:lvl4pPr>
            <a:lvl5pPr marL="1714500" lvl="4" indent="-171450" algn="l">
              <a:spcBef>
                <a:spcPts val="210"/>
              </a:spcBef>
              <a:spcAft>
                <a:spcPts val="0"/>
              </a:spcAft>
              <a:buClr>
                <a:schemeClr val="dk1"/>
              </a:buClr>
              <a:buSzPts val="1400"/>
              <a:buFont typeface="Arial"/>
              <a:buNone/>
              <a:defRPr sz="1050"/>
            </a:lvl5pPr>
            <a:lvl6pPr marL="2057400" lvl="5" indent="-171450" algn="l">
              <a:spcBef>
                <a:spcPts val="210"/>
              </a:spcBef>
              <a:spcAft>
                <a:spcPts val="0"/>
              </a:spcAft>
              <a:buClr>
                <a:schemeClr val="dk1"/>
              </a:buClr>
              <a:buSzPts val="1400"/>
              <a:buFont typeface="Arial"/>
              <a:buNone/>
              <a:defRPr sz="1050"/>
            </a:lvl6pPr>
            <a:lvl7pPr marL="2400300" lvl="6" indent="-171450" algn="l">
              <a:spcBef>
                <a:spcPts val="210"/>
              </a:spcBef>
              <a:spcAft>
                <a:spcPts val="0"/>
              </a:spcAft>
              <a:buClr>
                <a:schemeClr val="dk1"/>
              </a:buClr>
              <a:buSzPts val="1400"/>
              <a:buFont typeface="Arial"/>
              <a:buNone/>
              <a:defRPr sz="1050"/>
            </a:lvl7pPr>
            <a:lvl8pPr marL="2743200" lvl="7" indent="-171450" algn="l">
              <a:spcBef>
                <a:spcPts val="210"/>
              </a:spcBef>
              <a:spcAft>
                <a:spcPts val="0"/>
              </a:spcAft>
              <a:buClr>
                <a:schemeClr val="dk1"/>
              </a:buClr>
              <a:buSzPts val="1400"/>
              <a:buFont typeface="Arial"/>
              <a:buNone/>
              <a:defRPr sz="1050"/>
            </a:lvl8pPr>
            <a:lvl9pPr marL="3086100" lvl="8" indent="-171450" algn="l">
              <a:spcBef>
                <a:spcPts val="210"/>
              </a:spcBef>
              <a:spcAft>
                <a:spcPts val="0"/>
              </a:spcAft>
              <a:buClr>
                <a:schemeClr val="dk1"/>
              </a:buClr>
              <a:buSzPts val="1400"/>
              <a:buFont typeface="Arial"/>
              <a:buNone/>
              <a:defRPr sz="1050"/>
            </a:lvl9pPr>
          </a:lstStyle>
          <a:p>
            <a:endParaRPr/>
          </a:p>
        </p:txBody>
      </p:sp>
      <p:sp>
        <p:nvSpPr>
          <p:cNvPr id="2" name="Google Shape;86;p13">
            <a:extLst>
              <a:ext uri="{FF2B5EF4-FFF2-40B4-BE49-F238E27FC236}">
                <a16:creationId xmlns:a16="http://schemas.microsoft.com/office/drawing/2014/main" id="{D0555580-A052-AF97-C921-B64FDE82689F}"/>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7;p13">
            <a:extLst>
              <a:ext uri="{FF2B5EF4-FFF2-40B4-BE49-F238E27FC236}">
                <a16:creationId xmlns:a16="http://schemas.microsoft.com/office/drawing/2014/main" id="{708968F9-D937-AF89-BB4D-1342E3A23E4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8;p13">
            <a:extLst>
              <a:ext uri="{FF2B5EF4-FFF2-40B4-BE49-F238E27FC236}">
                <a16:creationId xmlns:a16="http://schemas.microsoft.com/office/drawing/2014/main" id="{5DE1DBF2-7F23-1FDF-4FC0-13D6C468D171}"/>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EFA293DC-4A95-4CA8-853E-88942EF16C62}" type="slidenum">
              <a:rPr lang="en-US"/>
              <a:pPr>
                <a:defRPr/>
              </a:pPr>
              <a:t>‹#›</a:t>
            </a:fld>
            <a:endParaRPr lang="en-US"/>
          </a:p>
        </p:txBody>
      </p:sp>
    </p:spTree>
    <p:extLst>
      <p:ext uri="{BB962C8B-B14F-4D97-AF65-F5344CB8AC3E}">
        <p14:creationId xmlns:p14="http://schemas.microsoft.com/office/powerpoint/2010/main" val="19405294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18;p2">
            <a:extLst>
              <a:ext uri="{FF2B5EF4-FFF2-40B4-BE49-F238E27FC236}">
                <a16:creationId xmlns:a16="http://schemas.microsoft.com/office/drawing/2014/main" id="{1292987F-AE91-41D6-27C4-662CCE0FC8A7}"/>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19;p2">
            <a:extLst>
              <a:ext uri="{FF2B5EF4-FFF2-40B4-BE49-F238E27FC236}">
                <a16:creationId xmlns:a16="http://schemas.microsoft.com/office/drawing/2014/main" id="{13CD724C-3BA1-6CFD-0914-442EF373F681}"/>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0;p2">
            <a:extLst>
              <a:ext uri="{FF2B5EF4-FFF2-40B4-BE49-F238E27FC236}">
                <a16:creationId xmlns:a16="http://schemas.microsoft.com/office/drawing/2014/main" id="{25ECFFD1-5E60-719B-F6B9-435FD2A2575F}"/>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7E9D6A3C-83EF-4F94-B570-CEA91101E236}" type="slidenum">
              <a:rPr lang="en-US"/>
              <a:pPr>
                <a:defRPr/>
              </a:pPr>
              <a:t>‹#›</a:t>
            </a:fld>
            <a:endParaRPr lang="en-US"/>
          </a:p>
        </p:txBody>
      </p:sp>
    </p:spTree>
    <p:extLst>
      <p:ext uri="{BB962C8B-B14F-4D97-AF65-F5344CB8AC3E}">
        <p14:creationId xmlns:p14="http://schemas.microsoft.com/office/powerpoint/2010/main" val="4188859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 name="Google Shape;23;p3">
            <a:extLst>
              <a:ext uri="{FF2B5EF4-FFF2-40B4-BE49-F238E27FC236}">
                <a16:creationId xmlns:a16="http://schemas.microsoft.com/office/drawing/2014/main" id="{50F12648-3123-5315-D3E6-8F8430F6F254}"/>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4;p3">
            <a:extLst>
              <a:ext uri="{FF2B5EF4-FFF2-40B4-BE49-F238E27FC236}">
                <a16:creationId xmlns:a16="http://schemas.microsoft.com/office/drawing/2014/main" id="{E579BADE-9262-9CCF-739D-AEC5AC460FC4}"/>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5;p3">
            <a:extLst>
              <a:ext uri="{FF2B5EF4-FFF2-40B4-BE49-F238E27FC236}">
                <a16:creationId xmlns:a16="http://schemas.microsoft.com/office/drawing/2014/main" id="{8C454525-4205-358B-8DB5-A3E9115728B8}"/>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19876DA3-1D5A-491F-97C0-667655B1BD93}" type="slidenum">
              <a:rPr lang="en-US"/>
              <a:pPr>
                <a:defRPr/>
              </a:pPr>
              <a:t>‹#›</a:t>
            </a:fld>
            <a:endParaRPr lang="en-US"/>
          </a:p>
        </p:txBody>
      </p:sp>
    </p:spTree>
    <p:extLst>
      <p:ext uri="{BB962C8B-B14F-4D97-AF65-F5344CB8AC3E}">
        <p14:creationId xmlns:p14="http://schemas.microsoft.com/office/powerpoint/2010/main" val="2508089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 name="Google Shape;27;p4">
            <a:extLst>
              <a:ext uri="{FF2B5EF4-FFF2-40B4-BE49-F238E27FC236}">
                <a16:creationId xmlns:a16="http://schemas.microsoft.com/office/drawing/2014/main" id="{507FDAA9-6725-05D6-534D-11BF8C2DE182}"/>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28;p4">
            <a:extLst>
              <a:ext uri="{FF2B5EF4-FFF2-40B4-BE49-F238E27FC236}">
                <a16:creationId xmlns:a16="http://schemas.microsoft.com/office/drawing/2014/main" id="{02CD3E4F-8A65-16AC-BFD1-16F5A39E55CA}"/>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29;p4">
            <a:extLst>
              <a:ext uri="{FF2B5EF4-FFF2-40B4-BE49-F238E27FC236}">
                <a16:creationId xmlns:a16="http://schemas.microsoft.com/office/drawing/2014/main" id="{CDC0E6A0-DD3D-DE9C-8E69-723B45CC9108}"/>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6BF7847B-78D6-477D-BE52-2F12408E3AE8}" type="slidenum">
              <a:rPr lang="en-US"/>
              <a:pPr>
                <a:defRPr/>
              </a:pPr>
              <a:t>‹#›</a:t>
            </a:fld>
            <a:endParaRPr lang="en-US"/>
          </a:p>
        </p:txBody>
      </p:sp>
    </p:spTree>
    <p:extLst>
      <p:ext uri="{BB962C8B-B14F-4D97-AF65-F5344CB8AC3E}">
        <p14:creationId xmlns:p14="http://schemas.microsoft.com/office/powerpoint/2010/main" val="3658425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09600" y="274641"/>
            <a:ext cx="10972800" cy="5851525"/>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32;p5">
            <a:extLst>
              <a:ext uri="{FF2B5EF4-FFF2-40B4-BE49-F238E27FC236}">
                <a16:creationId xmlns:a16="http://schemas.microsoft.com/office/drawing/2014/main" id="{0849A675-0AC7-A941-859F-A7F628FA3091}"/>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33;p5">
            <a:extLst>
              <a:ext uri="{FF2B5EF4-FFF2-40B4-BE49-F238E27FC236}">
                <a16:creationId xmlns:a16="http://schemas.microsoft.com/office/drawing/2014/main" id="{9A65D426-E39A-5131-CAA6-300CC28E01EF}"/>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34;p5">
            <a:extLst>
              <a:ext uri="{FF2B5EF4-FFF2-40B4-BE49-F238E27FC236}">
                <a16:creationId xmlns:a16="http://schemas.microsoft.com/office/drawing/2014/main" id="{98918622-A154-4C56-3AE4-5748C842A013}"/>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7391DB17-714E-4993-BA4E-FE0CEDE40F41}" type="slidenum">
              <a:rPr lang="en-US"/>
              <a:pPr>
                <a:defRPr/>
              </a:pPr>
              <a:t>‹#›</a:t>
            </a:fld>
            <a:endParaRPr lang="en-US"/>
          </a:p>
        </p:txBody>
      </p:sp>
    </p:spTree>
    <p:extLst>
      <p:ext uri="{BB962C8B-B14F-4D97-AF65-F5344CB8AC3E}">
        <p14:creationId xmlns:p14="http://schemas.microsoft.com/office/powerpoint/2010/main" val="4152035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38" name="Google Shape;38;p6"/>
          <p:cNvSpPr txBox="1">
            <a:spLocks noGrp="1"/>
          </p:cNvSpPr>
          <p:nvPr>
            <p:ph type="body" idx="2"/>
          </p:nvPr>
        </p:nvSpPr>
        <p:spPr>
          <a:xfrm>
            <a:off x="6197600" y="1600203"/>
            <a:ext cx="5384800" cy="4525963"/>
          </a:xfrm>
          <a:prstGeom prst="rect">
            <a:avLst/>
          </a:prstGeom>
          <a:noFill/>
          <a:ln>
            <a:noFill/>
          </a:ln>
        </p:spPr>
        <p:txBody>
          <a:bodyPr spcFirstLastPara="1">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2" name="Google Shape;39;p6">
            <a:extLst>
              <a:ext uri="{FF2B5EF4-FFF2-40B4-BE49-F238E27FC236}">
                <a16:creationId xmlns:a16="http://schemas.microsoft.com/office/drawing/2014/main" id="{1B8EF7D6-1CC3-6A61-C9A4-ABA4610DEDD6}"/>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0;p6">
            <a:extLst>
              <a:ext uri="{FF2B5EF4-FFF2-40B4-BE49-F238E27FC236}">
                <a16:creationId xmlns:a16="http://schemas.microsoft.com/office/drawing/2014/main" id="{4F179B94-AA5A-F742-393E-FB1184214AC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1;p6">
            <a:extLst>
              <a:ext uri="{FF2B5EF4-FFF2-40B4-BE49-F238E27FC236}">
                <a16:creationId xmlns:a16="http://schemas.microsoft.com/office/drawing/2014/main" id="{85FC25EC-2CF8-D2E3-5387-BF34A7C62CE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A081E4C1-C55D-4D04-AAF9-C30AA8F9F44D}" type="slidenum">
              <a:rPr lang="en-US"/>
              <a:pPr>
                <a:defRPr/>
              </a:pPr>
              <a:t>‹#›</a:t>
            </a:fld>
            <a:endParaRPr lang="en-US"/>
          </a:p>
        </p:txBody>
      </p:sp>
    </p:spTree>
    <p:extLst>
      <p:ext uri="{BB962C8B-B14F-4D97-AF65-F5344CB8AC3E}">
        <p14:creationId xmlns:p14="http://schemas.microsoft.com/office/powerpoint/2010/main" val="2268565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914400" y="2130428"/>
            <a:ext cx="10363200" cy="1470025"/>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828800" y="3886200"/>
            <a:ext cx="8534400" cy="1752600"/>
          </a:xfrm>
          <a:prstGeom prst="rect">
            <a:avLst/>
          </a:prstGeom>
          <a:noFill/>
          <a:ln>
            <a:noFill/>
          </a:ln>
        </p:spPr>
        <p:txBody>
          <a:bodyPr spcFirstLastPara="1">
            <a:noAutofit/>
          </a:bodyPr>
          <a:lstStyle>
            <a:lvl1pPr lvl="0" algn="ctr">
              <a:spcBef>
                <a:spcPts val="480"/>
              </a:spcBef>
              <a:spcAft>
                <a:spcPts val="0"/>
              </a:spcAft>
              <a:buClr>
                <a:schemeClr val="dk1"/>
              </a:buClr>
              <a:buSzPts val="3200"/>
              <a:buFont typeface="Arial"/>
              <a:buNone/>
              <a:defRPr/>
            </a:lvl1pPr>
            <a:lvl2pPr lvl="1" algn="ctr">
              <a:spcBef>
                <a:spcPts val="420"/>
              </a:spcBef>
              <a:spcAft>
                <a:spcPts val="0"/>
              </a:spcAft>
              <a:buClr>
                <a:schemeClr val="dk1"/>
              </a:buClr>
              <a:buSzPts val="2800"/>
              <a:buFont typeface="Arial"/>
              <a:buNone/>
              <a:defRPr/>
            </a:lvl2pPr>
            <a:lvl3pPr lvl="2" algn="ctr">
              <a:spcBef>
                <a:spcPts val="360"/>
              </a:spcBef>
              <a:spcAft>
                <a:spcPts val="0"/>
              </a:spcAft>
              <a:buClr>
                <a:schemeClr val="dk1"/>
              </a:buClr>
              <a:buSzPts val="2400"/>
              <a:buFont typeface="Arial"/>
              <a:buNone/>
              <a:defRPr/>
            </a:lvl3pPr>
            <a:lvl4pPr lvl="3" algn="ctr">
              <a:spcBef>
                <a:spcPts val="300"/>
              </a:spcBef>
              <a:spcAft>
                <a:spcPts val="0"/>
              </a:spcAft>
              <a:buClr>
                <a:schemeClr val="dk1"/>
              </a:buClr>
              <a:buSzPts val="2000"/>
              <a:buFont typeface="Arial"/>
              <a:buNone/>
              <a:defRPr/>
            </a:lvl4pPr>
            <a:lvl5pPr lvl="4" algn="ctr">
              <a:spcBef>
                <a:spcPts val="300"/>
              </a:spcBef>
              <a:spcAft>
                <a:spcPts val="0"/>
              </a:spcAft>
              <a:buClr>
                <a:schemeClr val="dk1"/>
              </a:buClr>
              <a:buSzPts val="2000"/>
              <a:buFont typeface="Arial"/>
              <a:buNone/>
              <a:defRPr/>
            </a:lvl5pPr>
            <a:lvl6pPr lvl="5" algn="ctr">
              <a:spcBef>
                <a:spcPts val="300"/>
              </a:spcBef>
              <a:spcAft>
                <a:spcPts val="0"/>
              </a:spcAft>
              <a:buClr>
                <a:schemeClr val="dk1"/>
              </a:buClr>
              <a:buSzPts val="2000"/>
              <a:buFont typeface="Arial"/>
              <a:buNone/>
              <a:defRPr/>
            </a:lvl6pPr>
            <a:lvl7pPr lvl="6" algn="ctr">
              <a:spcBef>
                <a:spcPts val="300"/>
              </a:spcBef>
              <a:spcAft>
                <a:spcPts val="0"/>
              </a:spcAft>
              <a:buClr>
                <a:schemeClr val="dk1"/>
              </a:buClr>
              <a:buSzPts val="2000"/>
              <a:buFont typeface="Arial"/>
              <a:buNone/>
              <a:defRPr/>
            </a:lvl7pPr>
            <a:lvl8pPr lvl="7" algn="ctr">
              <a:spcBef>
                <a:spcPts val="300"/>
              </a:spcBef>
              <a:spcAft>
                <a:spcPts val="0"/>
              </a:spcAft>
              <a:buClr>
                <a:schemeClr val="dk1"/>
              </a:buClr>
              <a:buSzPts val="2000"/>
              <a:buFont typeface="Arial"/>
              <a:buNone/>
              <a:defRPr/>
            </a:lvl8pPr>
            <a:lvl9pPr lvl="8" algn="ctr">
              <a:spcBef>
                <a:spcPts val="300"/>
              </a:spcBef>
              <a:spcAft>
                <a:spcPts val="0"/>
              </a:spcAft>
              <a:buClr>
                <a:schemeClr val="dk1"/>
              </a:buClr>
              <a:buSzPts val="2000"/>
              <a:buFont typeface="Arial"/>
              <a:buNone/>
              <a:defRPr/>
            </a:lvl9pPr>
          </a:lstStyle>
          <a:p>
            <a:endParaRPr/>
          </a:p>
        </p:txBody>
      </p:sp>
      <p:sp>
        <p:nvSpPr>
          <p:cNvPr id="2" name="Google Shape;45;p7">
            <a:extLst>
              <a:ext uri="{FF2B5EF4-FFF2-40B4-BE49-F238E27FC236}">
                <a16:creationId xmlns:a16="http://schemas.microsoft.com/office/drawing/2014/main" id="{48D50A74-1F1E-B8F6-1581-DA119539DE5B}"/>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46;p7">
            <a:extLst>
              <a:ext uri="{FF2B5EF4-FFF2-40B4-BE49-F238E27FC236}">
                <a16:creationId xmlns:a16="http://schemas.microsoft.com/office/drawing/2014/main" id="{107D8CD3-9195-3F19-34AA-960BEC2449F0}"/>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47;p7">
            <a:extLst>
              <a:ext uri="{FF2B5EF4-FFF2-40B4-BE49-F238E27FC236}">
                <a16:creationId xmlns:a16="http://schemas.microsoft.com/office/drawing/2014/main" id="{924D8405-84D1-0772-4E7B-F735C83D78E2}"/>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060BA69B-10E9-4BB7-AE7C-B0E2C4699E4A}" type="slidenum">
              <a:rPr lang="en-US"/>
              <a:pPr>
                <a:defRPr/>
              </a:pPr>
              <a:t>‹#›</a:t>
            </a:fld>
            <a:endParaRPr lang="en-US"/>
          </a:p>
        </p:txBody>
      </p:sp>
    </p:spTree>
    <p:extLst>
      <p:ext uri="{BB962C8B-B14F-4D97-AF65-F5344CB8AC3E}">
        <p14:creationId xmlns:p14="http://schemas.microsoft.com/office/powerpoint/2010/main" val="675790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rot="5400000">
            <a:off x="7285040" y="1828801"/>
            <a:ext cx="5851525" cy="27432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rot="5400000">
            <a:off x="1697040" y="-812800"/>
            <a:ext cx="5851525" cy="80264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1;p8">
            <a:extLst>
              <a:ext uri="{FF2B5EF4-FFF2-40B4-BE49-F238E27FC236}">
                <a16:creationId xmlns:a16="http://schemas.microsoft.com/office/drawing/2014/main" id="{44413603-0B96-999D-F9A2-96AD58518267}"/>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2;p8">
            <a:extLst>
              <a:ext uri="{FF2B5EF4-FFF2-40B4-BE49-F238E27FC236}">
                <a16:creationId xmlns:a16="http://schemas.microsoft.com/office/drawing/2014/main" id="{C94DDF92-A23E-DE9E-11D7-3E6CF5FDD3D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3;p8">
            <a:extLst>
              <a:ext uri="{FF2B5EF4-FFF2-40B4-BE49-F238E27FC236}">
                <a16:creationId xmlns:a16="http://schemas.microsoft.com/office/drawing/2014/main" id="{4D86A821-8FC7-A59F-DF2B-1BE86E6F60F7}"/>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9F9A7E34-A3CC-4D92-87DD-4215644550C9}" type="slidenum">
              <a:rPr lang="en-US"/>
              <a:pPr>
                <a:defRPr/>
              </a:pPr>
              <a:t>‹#›</a:t>
            </a:fld>
            <a:endParaRPr lang="en-US"/>
          </a:p>
        </p:txBody>
      </p:sp>
    </p:spTree>
    <p:extLst>
      <p:ext uri="{BB962C8B-B14F-4D97-AF65-F5344CB8AC3E}">
        <p14:creationId xmlns:p14="http://schemas.microsoft.com/office/powerpoint/2010/main" val="373418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rot="5400000">
            <a:off x="3833019" y="-1623219"/>
            <a:ext cx="4525962" cy="10972800"/>
          </a:xfrm>
          <a:prstGeom prst="rect">
            <a:avLst/>
          </a:prstGeom>
          <a:noFill/>
          <a:ln>
            <a:noFill/>
          </a:ln>
        </p:spPr>
        <p:txBody>
          <a:bodyPr spcFirstLastPara="1">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 name="Google Shape;57;p9">
            <a:extLst>
              <a:ext uri="{FF2B5EF4-FFF2-40B4-BE49-F238E27FC236}">
                <a16:creationId xmlns:a16="http://schemas.microsoft.com/office/drawing/2014/main" id="{DD6615E3-8AF2-2FAE-2F97-C0C9D89713DC}"/>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58;p9">
            <a:extLst>
              <a:ext uri="{FF2B5EF4-FFF2-40B4-BE49-F238E27FC236}">
                <a16:creationId xmlns:a16="http://schemas.microsoft.com/office/drawing/2014/main" id="{82A1EB55-CB20-29D9-7420-7DC863A8FD01}"/>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59;p9">
            <a:extLst>
              <a:ext uri="{FF2B5EF4-FFF2-40B4-BE49-F238E27FC236}">
                <a16:creationId xmlns:a16="http://schemas.microsoft.com/office/drawing/2014/main" id="{E84ADDC8-8F3F-8FCB-A5C4-E474666391C7}"/>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5AF1770F-B16B-4E4E-9AF6-DB78A93DC47C}" type="slidenum">
              <a:rPr lang="en-US"/>
              <a:pPr>
                <a:defRPr/>
              </a:pPr>
              <a:t>‹#›</a:t>
            </a:fld>
            <a:endParaRPr lang="en-US"/>
          </a:p>
        </p:txBody>
      </p:sp>
    </p:spTree>
    <p:extLst>
      <p:ext uri="{BB962C8B-B14F-4D97-AF65-F5344CB8AC3E}">
        <p14:creationId xmlns:p14="http://schemas.microsoft.com/office/powerpoint/2010/main" val="25821992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389717" y="4800600"/>
            <a:ext cx="7315200" cy="566738"/>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a:spLocks noGrp="1"/>
          </p:cNvSpPr>
          <p:nvPr>
            <p:ph type="pic" idx="2"/>
          </p:nvPr>
        </p:nvSpPr>
        <p:spPr>
          <a:xfrm>
            <a:off x="2389717" y="612775"/>
            <a:ext cx="7315200" cy="4114800"/>
          </a:xfrm>
          <a:prstGeom prst="rect">
            <a:avLst/>
          </a:prstGeom>
          <a:noFill/>
          <a:ln>
            <a:noFill/>
          </a:ln>
        </p:spPr>
      </p:sp>
      <p:sp>
        <p:nvSpPr>
          <p:cNvPr id="63" name="Google Shape;63;p10"/>
          <p:cNvSpPr txBox="1">
            <a:spLocks noGrp="1"/>
          </p:cNvSpPr>
          <p:nvPr>
            <p:ph type="body" idx="1"/>
          </p:nvPr>
        </p:nvSpPr>
        <p:spPr>
          <a:xfrm>
            <a:off x="2389717" y="5367338"/>
            <a:ext cx="7315200" cy="804862"/>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64;p10">
            <a:extLst>
              <a:ext uri="{FF2B5EF4-FFF2-40B4-BE49-F238E27FC236}">
                <a16:creationId xmlns:a16="http://schemas.microsoft.com/office/drawing/2014/main" id="{E1771D23-E3B8-115A-9B27-27FA246B42E0}"/>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65;p10">
            <a:extLst>
              <a:ext uri="{FF2B5EF4-FFF2-40B4-BE49-F238E27FC236}">
                <a16:creationId xmlns:a16="http://schemas.microsoft.com/office/drawing/2014/main" id="{D2DD19A1-1307-217E-9B8E-558125631DC6}"/>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66;p10">
            <a:extLst>
              <a:ext uri="{FF2B5EF4-FFF2-40B4-BE49-F238E27FC236}">
                <a16:creationId xmlns:a16="http://schemas.microsoft.com/office/drawing/2014/main" id="{30AB2FBB-2C66-0A94-800D-EA65A56E0E5C}"/>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580B3097-30E6-4FD7-8902-85C6D7524893}" type="slidenum">
              <a:rPr lang="en-US"/>
              <a:pPr>
                <a:defRPr/>
              </a:pPr>
              <a:t>‹#›</a:t>
            </a:fld>
            <a:endParaRPr lang="en-US"/>
          </a:p>
        </p:txBody>
      </p:sp>
    </p:spTree>
    <p:extLst>
      <p:ext uri="{BB962C8B-B14F-4D97-AF65-F5344CB8AC3E}">
        <p14:creationId xmlns:p14="http://schemas.microsoft.com/office/powerpoint/2010/main" val="305220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426BE8C-2F50-A676-B604-26755244A7F4}"/>
              </a:ext>
            </a:extLst>
          </p:cNvPr>
          <p:cNvSpPr>
            <a:spLocks noGrp="1" noChangeArrowheads="1"/>
          </p:cNvSpPr>
          <p:nvPr>
            <p:ph type="dt" sz="half" idx="10"/>
          </p:nvPr>
        </p:nvSpPr>
        <p:spPr>
          <a:ln/>
        </p:spPr>
        <p:txBody>
          <a:bodyPr/>
          <a:lstStyle>
            <a:lvl1pPr>
              <a:defRPr/>
            </a:lvl1pPr>
          </a:lstStyle>
          <a:p>
            <a:pPr>
              <a:defRPr/>
            </a:pPr>
            <a:endParaRPr lang="es-CO"/>
          </a:p>
        </p:txBody>
      </p:sp>
      <p:sp>
        <p:nvSpPr>
          <p:cNvPr id="3" name="Rectangle 5">
            <a:extLst>
              <a:ext uri="{FF2B5EF4-FFF2-40B4-BE49-F238E27FC236}">
                <a16:creationId xmlns:a16="http://schemas.microsoft.com/office/drawing/2014/main" id="{4950A68D-F3EE-EEA5-9B89-2F4BA03F3B8E}"/>
              </a:ext>
            </a:extLst>
          </p:cNvPr>
          <p:cNvSpPr>
            <a:spLocks noGrp="1" noChangeArrowheads="1"/>
          </p:cNvSpPr>
          <p:nvPr>
            <p:ph type="ftr" sz="quarter" idx="11"/>
          </p:nvPr>
        </p:nvSpPr>
        <p:spPr>
          <a:ln/>
        </p:spPr>
        <p:txBody>
          <a:bodyPr/>
          <a:lstStyle>
            <a:lvl1pPr>
              <a:defRPr/>
            </a:lvl1pPr>
          </a:lstStyle>
          <a:p>
            <a:pPr>
              <a:defRPr/>
            </a:pPr>
            <a:endParaRPr lang="es-CO"/>
          </a:p>
        </p:txBody>
      </p:sp>
      <p:sp>
        <p:nvSpPr>
          <p:cNvPr id="4" name="Rectangle 6">
            <a:extLst>
              <a:ext uri="{FF2B5EF4-FFF2-40B4-BE49-F238E27FC236}">
                <a16:creationId xmlns:a16="http://schemas.microsoft.com/office/drawing/2014/main" id="{CEDB91FB-8038-7E51-4F87-02BF8CA8BD9D}"/>
              </a:ext>
            </a:extLst>
          </p:cNvPr>
          <p:cNvSpPr>
            <a:spLocks noGrp="1" noChangeArrowheads="1"/>
          </p:cNvSpPr>
          <p:nvPr>
            <p:ph type="sldNum" sz="quarter" idx="12"/>
          </p:nvPr>
        </p:nvSpPr>
        <p:spPr>
          <a:ln/>
        </p:spPr>
        <p:txBody>
          <a:bodyPr/>
          <a:lstStyle>
            <a:lvl1pPr>
              <a:defRPr/>
            </a:lvl1pPr>
          </a:lstStyle>
          <a:p>
            <a:pPr>
              <a:defRPr/>
            </a:pPr>
            <a:fld id="{EDC5B529-A448-4864-B75B-47AF04FBE0EE}" type="slidenum">
              <a:rPr lang="es-CO" altLang="en-US"/>
              <a:pPr>
                <a:defRPr/>
              </a:pPr>
              <a:t>‹#›</a:t>
            </a:fld>
            <a:endParaRPr lang="es-CO" altLang="en-US"/>
          </a:p>
        </p:txBody>
      </p:sp>
    </p:spTree>
    <p:extLst>
      <p:ext uri="{BB962C8B-B14F-4D97-AF65-F5344CB8AC3E}">
        <p14:creationId xmlns:p14="http://schemas.microsoft.com/office/powerpoint/2010/main" val="987717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2" y="273050"/>
            <a:ext cx="4011084" cy="1162050"/>
          </a:xfrm>
          <a:prstGeom prst="rect">
            <a:avLst/>
          </a:prstGeom>
          <a:noFill/>
          <a:ln>
            <a:noFill/>
          </a:ln>
        </p:spPr>
        <p:txBody>
          <a:bodyPr spcFirstLastPara="1" anchor="b">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766733" y="273053"/>
            <a:ext cx="6815667" cy="5853113"/>
          </a:xfrm>
          <a:prstGeom prst="rect">
            <a:avLst/>
          </a:prstGeom>
          <a:noFill/>
          <a:ln>
            <a:noFill/>
          </a:ln>
        </p:spPr>
        <p:txBody>
          <a:bodyPr spcFirstLastPara="1">
            <a:noAutofit/>
          </a:bodyPr>
          <a:lstStyle>
            <a:lvl1pPr marL="342900" lvl="0" indent="-323850" algn="l">
              <a:spcBef>
                <a:spcPts val="480"/>
              </a:spcBef>
              <a:spcAft>
                <a:spcPts val="0"/>
              </a:spcAft>
              <a:buClr>
                <a:schemeClr val="dk1"/>
              </a:buClr>
              <a:buSzPts val="3200"/>
              <a:buFont typeface="Arial"/>
              <a:buChar char="•"/>
              <a:defRPr sz="2400"/>
            </a:lvl1pPr>
            <a:lvl2pPr marL="685800" lvl="1" indent="-304800" algn="l">
              <a:spcBef>
                <a:spcPts val="420"/>
              </a:spcBef>
              <a:spcAft>
                <a:spcPts val="0"/>
              </a:spcAft>
              <a:buClr>
                <a:schemeClr val="dk1"/>
              </a:buClr>
              <a:buSzPts val="2800"/>
              <a:buFont typeface="Arial"/>
              <a:buChar char="–"/>
              <a:defRPr sz="2100"/>
            </a:lvl2pPr>
            <a:lvl3pPr marL="1028700" lvl="2" indent="-285750" algn="l">
              <a:spcBef>
                <a:spcPts val="360"/>
              </a:spcBef>
              <a:spcAft>
                <a:spcPts val="0"/>
              </a:spcAft>
              <a:buClr>
                <a:schemeClr val="dk1"/>
              </a:buClr>
              <a:buSzPts val="2400"/>
              <a:buFont typeface="Arial"/>
              <a:buChar char="•"/>
              <a:defRPr sz="1800"/>
            </a:lvl3pPr>
            <a:lvl4pPr marL="1371600" lvl="3" indent="-266700" algn="l">
              <a:spcBef>
                <a:spcPts val="300"/>
              </a:spcBef>
              <a:spcAft>
                <a:spcPts val="0"/>
              </a:spcAft>
              <a:buClr>
                <a:schemeClr val="dk1"/>
              </a:buClr>
              <a:buSzPts val="2000"/>
              <a:buFont typeface="Arial"/>
              <a:buChar char="–"/>
              <a:defRPr sz="1500"/>
            </a:lvl4pPr>
            <a:lvl5pPr marL="1714500" lvl="4" indent="-266700" algn="l">
              <a:spcBef>
                <a:spcPts val="300"/>
              </a:spcBef>
              <a:spcAft>
                <a:spcPts val="0"/>
              </a:spcAft>
              <a:buClr>
                <a:schemeClr val="dk1"/>
              </a:buClr>
              <a:buSzPts val="2000"/>
              <a:buFont typeface="Arial"/>
              <a:buChar char="»"/>
              <a:defRPr sz="1500"/>
            </a:lvl5pPr>
            <a:lvl6pPr marL="2057400" lvl="5" indent="-266700" algn="l">
              <a:spcBef>
                <a:spcPts val="300"/>
              </a:spcBef>
              <a:spcAft>
                <a:spcPts val="0"/>
              </a:spcAft>
              <a:buClr>
                <a:schemeClr val="dk1"/>
              </a:buClr>
              <a:buSzPts val="2000"/>
              <a:buFont typeface="Arial"/>
              <a:buChar char="»"/>
              <a:defRPr sz="1500"/>
            </a:lvl6pPr>
            <a:lvl7pPr marL="2400300" lvl="6" indent="-266700" algn="l">
              <a:spcBef>
                <a:spcPts val="300"/>
              </a:spcBef>
              <a:spcAft>
                <a:spcPts val="0"/>
              </a:spcAft>
              <a:buClr>
                <a:schemeClr val="dk1"/>
              </a:buClr>
              <a:buSzPts val="2000"/>
              <a:buFont typeface="Arial"/>
              <a:buChar char="»"/>
              <a:defRPr sz="1500"/>
            </a:lvl7pPr>
            <a:lvl8pPr marL="2743200" lvl="7" indent="-266700" algn="l">
              <a:spcBef>
                <a:spcPts val="300"/>
              </a:spcBef>
              <a:spcAft>
                <a:spcPts val="0"/>
              </a:spcAft>
              <a:buClr>
                <a:schemeClr val="dk1"/>
              </a:buClr>
              <a:buSzPts val="2000"/>
              <a:buFont typeface="Arial"/>
              <a:buChar char="»"/>
              <a:defRPr sz="1500"/>
            </a:lvl8pPr>
            <a:lvl9pPr marL="3086100" lvl="8" indent="-266700" algn="l">
              <a:spcBef>
                <a:spcPts val="300"/>
              </a:spcBef>
              <a:spcAft>
                <a:spcPts val="0"/>
              </a:spcAft>
              <a:buClr>
                <a:schemeClr val="dk1"/>
              </a:buClr>
              <a:buSzPts val="2000"/>
              <a:buFont typeface="Arial"/>
              <a:buChar char="»"/>
              <a:defRPr sz="1500"/>
            </a:lvl9pPr>
          </a:lstStyle>
          <a:p>
            <a:endParaRPr/>
          </a:p>
        </p:txBody>
      </p:sp>
      <p:sp>
        <p:nvSpPr>
          <p:cNvPr id="70" name="Google Shape;70;p11"/>
          <p:cNvSpPr txBox="1">
            <a:spLocks noGrp="1"/>
          </p:cNvSpPr>
          <p:nvPr>
            <p:ph type="body" idx="2"/>
          </p:nvPr>
        </p:nvSpPr>
        <p:spPr>
          <a:xfrm>
            <a:off x="609602" y="1435103"/>
            <a:ext cx="4011084" cy="4691063"/>
          </a:xfrm>
          <a:prstGeom prst="rect">
            <a:avLst/>
          </a:prstGeom>
          <a:noFill/>
          <a:ln>
            <a:noFill/>
          </a:ln>
        </p:spPr>
        <p:txBody>
          <a:bodyPr spcFirstLastPara="1">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2" name="Google Shape;71;p11">
            <a:extLst>
              <a:ext uri="{FF2B5EF4-FFF2-40B4-BE49-F238E27FC236}">
                <a16:creationId xmlns:a16="http://schemas.microsoft.com/office/drawing/2014/main" id="{9E3EAF5B-818F-2F5F-35B8-23541951DF09}"/>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72;p11">
            <a:extLst>
              <a:ext uri="{FF2B5EF4-FFF2-40B4-BE49-F238E27FC236}">
                <a16:creationId xmlns:a16="http://schemas.microsoft.com/office/drawing/2014/main" id="{02FF8AC5-CE59-FD77-7ED3-1BEB75CC3613}"/>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73;p11">
            <a:extLst>
              <a:ext uri="{FF2B5EF4-FFF2-40B4-BE49-F238E27FC236}">
                <a16:creationId xmlns:a16="http://schemas.microsoft.com/office/drawing/2014/main" id="{7444C6C6-A42D-769C-AE9A-BBD026A7E92F}"/>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7AC27DCE-D62C-4DF9-98D1-102472A074A0}" type="slidenum">
              <a:rPr lang="en-US"/>
              <a:pPr>
                <a:defRPr/>
              </a:pPr>
              <a:t>‹#›</a:t>
            </a:fld>
            <a:endParaRPr lang="en-US"/>
          </a:p>
        </p:txBody>
      </p:sp>
    </p:spTree>
    <p:extLst>
      <p:ext uri="{BB962C8B-B14F-4D97-AF65-F5344CB8AC3E}">
        <p14:creationId xmlns:p14="http://schemas.microsoft.com/office/powerpoint/2010/main" val="7707738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09600" y="274637"/>
            <a:ext cx="10972800" cy="1143000"/>
          </a:xfrm>
          <a:prstGeom prst="rect">
            <a:avLst/>
          </a:prstGeom>
          <a:noFill/>
          <a:ln>
            <a:noFill/>
          </a:ln>
        </p:spPr>
        <p:txBody>
          <a:bodyPr spcFirstLastPara="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09600" y="1535113"/>
            <a:ext cx="5386917"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7" name="Google Shape;77;p12"/>
          <p:cNvSpPr txBox="1">
            <a:spLocks noGrp="1"/>
          </p:cNvSpPr>
          <p:nvPr>
            <p:ph type="body" idx="2"/>
          </p:nvPr>
        </p:nvSpPr>
        <p:spPr>
          <a:xfrm>
            <a:off x="609600" y="2174875"/>
            <a:ext cx="5386917"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78" name="Google Shape;78;p12"/>
          <p:cNvSpPr txBox="1">
            <a:spLocks noGrp="1"/>
          </p:cNvSpPr>
          <p:nvPr>
            <p:ph type="body" idx="3"/>
          </p:nvPr>
        </p:nvSpPr>
        <p:spPr>
          <a:xfrm>
            <a:off x="6193369" y="1535113"/>
            <a:ext cx="5389033" cy="639762"/>
          </a:xfrm>
          <a:prstGeom prst="rect">
            <a:avLst/>
          </a:prstGeom>
          <a:noFill/>
          <a:ln>
            <a:noFill/>
          </a:ln>
        </p:spPr>
        <p:txBody>
          <a:bodyPr spcFirstLastPara="1" anchor="b">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9" name="Google Shape;79;p12"/>
          <p:cNvSpPr txBox="1">
            <a:spLocks noGrp="1"/>
          </p:cNvSpPr>
          <p:nvPr>
            <p:ph type="body" idx="4"/>
          </p:nvPr>
        </p:nvSpPr>
        <p:spPr>
          <a:xfrm>
            <a:off x="6193369" y="2174875"/>
            <a:ext cx="5389033" cy="3951288"/>
          </a:xfrm>
          <a:prstGeom prst="rect">
            <a:avLst/>
          </a:prstGeom>
          <a:noFill/>
          <a:ln>
            <a:noFill/>
          </a:ln>
        </p:spPr>
        <p:txBody>
          <a:bodyPr spcFirstLastPara="1">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2" name="Google Shape;80;p12">
            <a:extLst>
              <a:ext uri="{FF2B5EF4-FFF2-40B4-BE49-F238E27FC236}">
                <a16:creationId xmlns:a16="http://schemas.microsoft.com/office/drawing/2014/main" id="{4A7FF3FA-0289-40F0-D694-A9035988B8BB}"/>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1;p12">
            <a:extLst>
              <a:ext uri="{FF2B5EF4-FFF2-40B4-BE49-F238E27FC236}">
                <a16:creationId xmlns:a16="http://schemas.microsoft.com/office/drawing/2014/main" id="{C84B2A6B-27B8-293E-D5A5-FB1090EF1D48}"/>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2;p12">
            <a:extLst>
              <a:ext uri="{FF2B5EF4-FFF2-40B4-BE49-F238E27FC236}">
                <a16:creationId xmlns:a16="http://schemas.microsoft.com/office/drawing/2014/main" id="{AEAFF4AF-7B34-093B-0D15-46A144BAAE84}"/>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004F7DFD-F8C7-4CE4-855C-5ECCC53D3F4A}" type="slidenum">
              <a:rPr lang="en-US"/>
              <a:pPr>
                <a:defRPr/>
              </a:pPr>
              <a:t>‹#›</a:t>
            </a:fld>
            <a:endParaRPr lang="en-US"/>
          </a:p>
        </p:txBody>
      </p:sp>
    </p:spTree>
    <p:extLst>
      <p:ext uri="{BB962C8B-B14F-4D97-AF65-F5344CB8AC3E}">
        <p14:creationId xmlns:p14="http://schemas.microsoft.com/office/powerpoint/2010/main" val="794966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63084" y="4406903"/>
            <a:ext cx="10363200" cy="1362075"/>
          </a:xfrm>
          <a:prstGeom prst="rect">
            <a:avLst/>
          </a:prstGeom>
          <a:noFill/>
          <a:ln>
            <a:noFill/>
          </a:ln>
        </p:spPr>
        <p:txBody>
          <a:bodyPr spcFirstLastPara="1" anchor="t">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963084" y="2906713"/>
            <a:ext cx="10363200" cy="1500187"/>
          </a:xfrm>
          <a:prstGeom prst="rect">
            <a:avLst/>
          </a:prstGeom>
          <a:noFill/>
          <a:ln>
            <a:noFill/>
          </a:ln>
        </p:spPr>
        <p:txBody>
          <a:bodyPr spcFirstLastPara="1" anchor="b">
            <a:noAutofit/>
          </a:bodyPr>
          <a:lstStyle>
            <a:lvl1pPr marL="342900" lvl="0" indent="-171450" algn="l">
              <a:spcBef>
                <a:spcPts val="300"/>
              </a:spcBef>
              <a:spcAft>
                <a:spcPts val="0"/>
              </a:spcAft>
              <a:buClr>
                <a:schemeClr val="dk1"/>
              </a:buClr>
              <a:buSzPts val="2000"/>
              <a:buFont typeface="Arial"/>
              <a:buNone/>
              <a:defRPr sz="1500"/>
            </a:lvl1pPr>
            <a:lvl2pPr marL="685800" lvl="1" indent="-171450" algn="l">
              <a:spcBef>
                <a:spcPts val="270"/>
              </a:spcBef>
              <a:spcAft>
                <a:spcPts val="0"/>
              </a:spcAft>
              <a:buClr>
                <a:schemeClr val="dk1"/>
              </a:buClr>
              <a:buSzPts val="1800"/>
              <a:buFont typeface="Arial"/>
              <a:buNone/>
              <a:defRPr sz="1350"/>
            </a:lvl2pPr>
            <a:lvl3pPr marL="1028700" lvl="2" indent="-171450" algn="l">
              <a:spcBef>
                <a:spcPts val="240"/>
              </a:spcBef>
              <a:spcAft>
                <a:spcPts val="0"/>
              </a:spcAft>
              <a:buClr>
                <a:schemeClr val="dk1"/>
              </a:buClr>
              <a:buSzPts val="1600"/>
              <a:buFont typeface="Arial"/>
              <a:buNone/>
              <a:defRPr sz="1200"/>
            </a:lvl3pPr>
            <a:lvl4pPr marL="1371600" lvl="3" indent="-171450" algn="l">
              <a:spcBef>
                <a:spcPts val="210"/>
              </a:spcBef>
              <a:spcAft>
                <a:spcPts val="0"/>
              </a:spcAft>
              <a:buClr>
                <a:schemeClr val="dk1"/>
              </a:buClr>
              <a:buSzPts val="1400"/>
              <a:buFont typeface="Arial"/>
              <a:buNone/>
              <a:defRPr sz="1050"/>
            </a:lvl4pPr>
            <a:lvl5pPr marL="1714500" lvl="4" indent="-171450" algn="l">
              <a:spcBef>
                <a:spcPts val="210"/>
              </a:spcBef>
              <a:spcAft>
                <a:spcPts val="0"/>
              </a:spcAft>
              <a:buClr>
                <a:schemeClr val="dk1"/>
              </a:buClr>
              <a:buSzPts val="1400"/>
              <a:buFont typeface="Arial"/>
              <a:buNone/>
              <a:defRPr sz="1050"/>
            </a:lvl5pPr>
            <a:lvl6pPr marL="2057400" lvl="5" indent="-171450" algn="l">
              <a:spcBef>
                <a:spcPts val="210"/>
              </a:spcBef>
              <a:spcAft>
                <a:spcPts val="0"/>
              </a:spcAft>
              <a:buClr>
                <a:schemeClr val="dk1"/>
              </a:buClr>
              <a:buSzPts val="1400"/>
              <a:buFont typeface="Arial"/>
              <a:buNone/>
              <a:defRPr sz="1050"/>
            </a:lvl6pPr>
            <a:lvl7pPr marL="2400300" lvl="6" indent="-171450" algn="l">
              <a:spcBef>
                <a:spcPts val="210"/>
              </a:spcBef>
              <a:spcAft>
                <a:spcPts val="0"/>
              </a:spcAft>
              <a:buClr>
                <a:schemeClr val="dk1"/>
              </a:buClr>
              <a:buSzPts val="1400"/>
              <a:buFont typeface="Arial"/>
              <a:buNone/>
              <a:defRPr sz="1050"/>
            </a:lvl7pPr>
            <a:lvl8pPr marL="2743200" lvl="7" indent="-171450" algn="l">
              <a:spcBef>
                <a:spcPts val="210"/>
              </a:spcBef>
              <a:spcAft>
                <a:spcPts val="0"/>
              </a:spcAft>
              <a:buClr>
                <a:schemeClr val="dk1"/>
              </a:buClr>
              <a:buSzPts val="1400"/>
              <a:buFont typeface="Arial"/>
              <a:buNone/>
              <a:defRPr sz="1050"/>
            </a:lvl8pPr>
            <a:lvl9pPr marL="3086100" lvl="8" indent="-171450" algn="l">
              <a:spcBef>
                <a:spcPts val="210"/>
              </a:spcBef>
              <a:spcAft>
                <a:spcPts val="0"/>
              </a:spcAft>
              <a:buClr>
                <a:schemeClr val="dk1"/>
              </a:buClr>
              <a:buSzPts val="1400"/>
              <a:buFont typeface="Arial"/>
              <a:buNone/>
              <a:defRPr sz="1050"/>
            </a:lvl9pPr>
          </a:lstStyle>
          <a:p>
            <a:endParaRPr/>
          </a:p>
        </p:txBody>
      </p:sp>
      <p:sp>
        <p:nvSpPr>
          <p:cNvPr id="2" name="Google Shape;86;p13">
            <a:extLst>
              <a:ext uri="{FF2B5EF4-FFF2-40B4-BE49-F238E27FC236}">
                <a16:creationId xmlns:a16="http://schemas.microsoft.com/office/drawing/2014/main" id="{56032C88-FCCA-B78A-BC93-B6846F5CEBAB}"/>
              </a:ext>
            </a:extLst>
          </p:cNvPr>
          <p:cNvSpPr txBox="1">
            <a:spLocks noGrp="1"/>
          </p:cNvSpPr>
          <p:nvPr>
            <p:ph type="dt" idx="10"/>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3" name="Google Shape;87;p13">
            <a:extLst>
              <a:ext uri="{FF2B5EF4-FFF2-40B4-BE49-F238E27FC236}">
                <a16:creationId xmlns:a16="http://schemas.microsoft.com/office/drawing/2014/main" id="{976E35AB-DBB6-CD4F-9E35-B0891E37EEEA}"/>
              </a:ext>
            </a:extLst>
          </p:cNvPr>
          <p:cNvSpPr txBox="1">
            <a:spLocks noGrp="1"/>
          </p:cNvSpPr>
          <p:nvPr>
            <p:ph type="ftr" idx="11"/>
          </p:nvPr>
        </p:nvSpPr>
        <p:spPr/>
        <p:txBody>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4" name="Google Shape;88;p13">
            <a:extLst>
              <a:ext uri="{FF2B5EF4-FFF2-40B4-BE49-F238E27FC236}">
                <a16:creationId xmlns:a16="http://schemas.microsoft.com/office/drawing/2014/main" id="{5A652C7C-69C5-AA5B-C613-51BC08072F65}"/>
              </a:ext>
            </a:extLst>
          </p:cNvPr>
          <p:cNvSpPr txBox="1">
            <a:spLocks noGrp="1"/>
          </p:cNvSpPr>
          <p:nvPr>
            <p:ph type="sldNum" idx="12"/>
          </p:nvPr>
        </p:nvSpPr>
        <p:spPr/>
        <p:txBody>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pPr>
              <a:defRPr/>
            </a:pPr>
            <a:fld id="{ED9617AF-DBB2-4D59-8C55-3D98DC220A33}" type="slidenum">
              <a:rPr lang="en-US"/>
              <a:pPr>
                <a:defRPr/>
              </a:pPr>
              <a:t>‹#›</a:t>
            </a:fld>
            <a:endParaRPr lang="en-US"/>
          </a:p>
        </p:txBody>
      </p:sp>
    </p:spTree>
    <p:extLst>
      <p:ext uri="{BB962C8B-B14F-4D97-AF65-F5344CB8AC3E}">
        <p14:creationId xmlns:p14="http://schemas.microsoft.com/office/powerpoint/2010/main" val="31772227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s-CO"/>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s-CO"/>
          </a:p>
        </p:txBody>
      </p:sp>
      <p:sp>
        <p:nvSpPr>
          <p:cNvPr id="4" name="Rectangle 4">
            <a:extLst>
              <a:ext uri="{FF2B5EF4-FFF2-40B4-BE49-F238E27FC236}">
                <a16:creationId xmlns:a16="http://schemas.microsoft.com/office/drawing/2014/main" id="{260BE5C4-CCAE-BB19-1083-AB3108FD416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B2CFAC5D-B5BC-227A-8576-2E92A31FF351}"/>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0E5930A3-0216-2C0E-F2D3-EACF422E7B3E}"/>
              </a:ext>
            </a:extLst>
          </p:cNvPr>
          <p:cNvSpPr>
            <a:spLocks noGrp="1" noChangeArrowheads="1"/>
          </p:cNvSpPr>
          <p:nvPr>
            <p:ph type="sldNum" sz="quarter" idx="12"/>
          </p:nvPr>
        </p:nvSpPr>
        <p:spPr>
          <a:ln/>
        </p:spPr>
        <p:txBody>
          <a:bodyPr/>
          <a:lstStyle>
            <a:lvl1pPr>
              <a:defRPr/>
            </a:lvl1pPr>
          </a:lstStyle>
          <a:p>
            <a:pPr>
              <a:defRPr/>
            </a:pPr>
            <a:fld id="{A58F242D-93CB-4130-9567-F1D73F529DDA}" type="slidenum">
              <a:rPr lang="es-ES_tradnl" altLang="en-US"/>
              <a:pPr>
                <a:defRPr/>
              </a:pPr>
              <a:t>‹#›</a:t>
            </a:fld>
            <a:endParaRPr lang="es-ES_tradnl" altLang="en-US"/>
          </a:p>
        </p:txBody>
      </p:sp>
    </p:spTree>
    <p:extLst>
      <p:ext uri="{BB962C8B-B14F-4D97-AF65-F5344CB8AC3E}">
        <p14:creationId xmlns:p14="http://schemas.microsoft.com/office/powerpoint/2010/main" val="38790477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a:extLst>
              <a:ext uri="{FF2B5EF4-FFF2-40B4-BE49-F238E27FC236}">
                <a16:creationId xmlns:a16="http://schemas.microsoft.com/office/drawing/2014/main" id="{5B6177F9-FB3D-3B6A-36D5-B216DDEF24C1}"/>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031A6E0C-DCEB-82BA-5F8E-D337EB45BCEC}"/>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887FF54C-7B25-EDAF-C08B-5A0ABEED3CCB}"/>
              </a:ext>
            </a:extLst>
          </p:cNvPr>
          <p:cNvSpPr>
            <a:spLocks noGrp="1" noChangeArrowheads="1"/>
          </p:cNvSpPr>
          <p:nvPr>
            <p:ph type="sldNum" sz="quarter" idx="12"/>
          </p:nvPr>
        </p:nvSpPr>
        <p:spPr>
          <a:ln/>
        </p:spPr>
        <p:txBody>
          <a:bodyPr/>
          <a:lstStyle>
            <a:lvl1pPr>
              <a:defRPr/>
            </a:lvl1pPr>
          </a:lstStyle>
          <a:p>
            <a:pPr>
              <a:defRPr/>
            </a:pPr>
            <a:fld id="{4ABB48D9-478B-4CD7-89D5-91D5C8C63EDC}" type="slidenum">
              <a:rPr lang="es-ES_tradnl" altLang="en-US"/>
              <a:pPr>
                <a:defRPr/>
              </a:pPr>
              <a:t>‹#›</a:t>
            </a:fld>
            <a:endParaRPr lang="es-ES_tradnl" altLang="en-US"/>
          </a:p>
        </p:txBody>
      </p:sp>
    </p:spTree>
    <p:extLst>
      <p:ext uri="{BB962C8B-B14F-4D97-AF65-F5344CB8AC3E}">
        <p14:creationId xmlns:p14="http://schemas.microsoft.com/office/powerpoint/2010/main" val="1737036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s-CO"/>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A2646BA-3265-C622-5DA1-7A3780EB5006}"/>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FB330E0B-CCE6-0C2B-471F-FFB618054C80}"/>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29264712-84B7-93C3-7CFD-3E4EBA2CC654}"/>
              </a:ext>
            </a:extLst>
          </p:cNvPr>
          <p:cNvSpPr>
            <a:spLocks noGrp="1" noChangeArrowheads="1"/>
          </p:cNvSpPr>
          <p:nvPr>
            <p:ph type="sldNum" sz="quarter" idx="12"/>
          </p:nvPr>
        </p:nvSpPr>
        <p:spPr>
          <a:ln/>
        </p:spPr>
        <p:txBody>
          <a:bodyPr/>
          <a:lstStyle>
            <a:lvl1pPr>
              <a:defRPr/>
            </a:lvl1pPr>
          </a:lstStyle>
          <a:p>
            <a:pPr>
              <a:defRPr/>
            </a:pPr>
            <a:fld id="{6F2E247C-E997-4679-992F-81AE52666848}" type="slidenum">
              <a:rPr lang="es-ES_tradnl" altLang="en-US"/>
              <a:pPr>
                <a:defRPr/>
              </a:pPr>
              <a:t>‹#›</a:t>
            </a:fld>
            <a:endParaRPr lang="es-ES_tradnl" altLang="en-US"/>
          </a:p>
        </p:txBody>
      </p:sp>
    </p:spTree>
    <p:extLst>
      <p:ext uri="{BB962C8B-B14F-4D97-AF65-F5344CB8AC3E}">
        <p14:creationId xmlns:p14="http://schemas.microsoft.com/office/powerpoint/2010/main" val="19924895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Rectangle 4">
            <a:extLst>
              <a:ext uri="{FF2B5EF4-FFF2-40B4-BE49-F238E27FC236}">
                <a16:creationId xmlns:a16="http://schemas.microsoft.com/office/drawing/2014/main" id="{9050DA51-2700-FEBB-18A8-EE2D9E199D8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D0EFD2BE-5349-6BB5-FE7D-C48A4AC877AE}"/>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33007E6B-EA1B-149F-35BD-FD6ADF226A41}"/>
              </a:ext>
            </a:extLst>
          </p:cNvPr>
          <p:cNvSpPr>
            <a:spLocks noGrp="1" noChangeArrowheads="1"/>
          </p:cNvSpPr>
          <p:nvPr>
            <p:ph type="sldNum" sz="quarter" idx="12"/>
          </p:nvPr>
        </p:nvSpPr>
        <p:spPr>
          <a:ln/>
        </p:spPr>
        <p:txBody>
          <a:bodyPr/>
          <a:lstStyle>
            <a:lvl1pPr>
              <a:defRPr/>
            </a:lvl1pPr>
          </a:lstStyle>
          <a:p>
            <a:pPr>
              <a:defRPr/>
            </a:pPr>
            <a:fld id="{06AB95FF-808E-4C19-BD8B-1E862E03FED3}" type="slidenum">
              <a:rPr lang="es-ES_tradnl" altLang="en-US"/>
              <a:pPr>
                <a:defRPr/>
              </a:pPr>
              <a:t>‹#›</a:t>
            </a:fld>
            <a:endParaRPr lang="es-ES_tradnl" altLang="en-US"/>
          </a:p>
        </p:txBody>
      </p:sp>
    </p:spTree>
    <p:extLst>
      <p:ext uri="{BB962C8B-B14F-4D97-AF65-F5344CB8AC3E}">
        <p14:creationId xmlns:p14="http://schemas.microsoft.com/office/powerpoint/2010/main" val="18427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s-CO"/>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Rectangle 4">
            <a:extLst>
              <a:ext uri="{FF2B5EF4-FFF2-40B4-BE49-F238E27FC236}">
                <a16:creationId xmlns:a16="http://schemas.microsoft.com/office/drawing/2014/main" id="{FFF918A5-F588-6443-E988-9C9A919E6EE3}"/>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8" name="Rectangle 5">
            <a:extLst>
              <a:ext uri="{FF2B5EF4-FFF2-40B4-BE49-F238E27FC236}">
                <a16:creationId xmlns:a16="http://schemas.microsoft.com/office/drawing/2014/main" id="{F3A1DD3C-A8CD-D281-3069-C100367CFB0F}"/>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9" name="Rectangle 6">
            <a:extLst>
              <a:ext uri="{FF2B5EF4-FFF2-40B4-BE49-F238E27FC236}">
                <a16:creationId xmlns:a16="http://schemas.microsoft.com/office/drawing/2014/main" id="{EC4FCF9A-85AC-B99F-285B-A6B24810A5AA}"/>
              </a:ext>
            </a:extLst>
          </p:cNvPr>
          <p:cNvSpPr>
            <a:spLocks noGrp="1" noChangeArrowheads="1"/>
          </p:cNvSpPr>
          <p:nvPr>
            <p:ph type="sldNum" sz="quarter" idx="12"/>
          </p:nvPr>
        </p:nvSpPr>
        <p:spPr>
          <a:ln/>
        </p:spPr>
        <p:txBody>
          <a:bodyPr/>
          <a:lstStyle>
            <a:lvl1pPr>
              <a:defRPr/>
            </a:lvl1pPr>
          </a:lstStyle>
          <a:p>
            <a:pPr>
              <a:defRPr/>
            </a:pPr>
            <a:fld id="{7E736A3C-B293-4530-A23F-B82616BF9F9D}" type="slidenum">
              <a:rPr lang="es-ES_tradnl" altLang="en-US"/>
              <a:pPr>
                <a:defRPr/>
              </a:pPr>
              <a:t>‹#›</a:t>
            </a:fld>
            <a:endParaRPr lang="es-ES_tradnl" altLang="en-US"/>
          </a:p>
        </p:txBody>
      </p:sp>
    </p:spTree>
    <p:extLst>
      <p:ext uri="{BB962C8B-B14F-4D97-AF65-F5344CB8AC3E}">
        <p14:creationId xmlns:p14="http://schemas.microsoft.com/office/powerpoint/2010/main" val="20672976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Rectangle 4">
            <a:extLst>
              <a:ext uri="{FF2B5EF4-FFF2-40B4-BE49-F238E27FC236}">
                <a16:creationId xmlns:a16="http://schemas.microsoft.com/office/drawing/2014/main" id="{E3A8D88D-0B42-698C-0677-8E8CAC1B4D0E}"/>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4" name="Rectangle 5">
            <a:extLst>
              <a:ext uri="{FF2B5EF4-FFF2-40B4-BE49-F238E27FC236}">
                <a16:creationId xmlns:a16="http://schemas.microsoft.com/office/drawing/2014/main" id="{623BA1FF-835E-8A6B-EF5B-B340C1A7732B}"/>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5" name="Rectangle 6">
            <a:extLst>
              <a:ext uri="{FF2B5EF4-FFF2-40B4-BE49-F238E27FC236}">
                <a16:creationId xmlns:a16="http://schemas.microsoft.com/office/drawing/2014/main" id="{488146DF-78E6-557A-0C8D-D5EAF5248D6E}"/>
              </a:ext>
            </a:extLst>
          </p:cNvPr>
          <p:cNvSpPr>
            <a:spLocks noGrp="1" noChangeArrowheads="1"/>
          </p:cNvSpPr>
          <p:nvPr>
            <p:ph type="sldNum" sz="quarter" idx="12"/>
          </p:nvPr>
        </p:nvSpPr>
        <p:spPr>
          <a:ln/>
        </p:spPr>
        <p:txBody>
          <a:bodyPr/>
          <a:lstStyle>
            <a:lvl1pPr>
              <a:defRPr/>
            </a:lvl1pPr>
          </a:lstStyle>
          <a:p>
            <a:pPr>
              <a:defRPr/>
            </a:pPr>
            <a:fld id="{722F00C7-E9AA-4801-BABE-EAAFAA5DA98B}" type="slidenum">
              <a:rPr lang="es-ES_tradnl" altLang="en-US"/>
              <a:pPr>
                <a:defRPr/>
              </a:pPr>
              <a:t>‹#›</a:t>
            </a:fld>
            <a:endParaRPr lang="es-ES_tradnl" altLang="en-US"/>
          </a:p>
        </p:txBody>
      </p:sp>
    </p:spTree>
    <p:extLst>
      <p:ext uri="{BB962C8B-B14F-4D97-AF65-F5344CB8AC3E}">
        <p14:creationId xmlns:p14="http://schemas.microsoft.com/office/powerpoint/2010/main" val="1788211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9A1A4F8-EF39-52B8-28BF-595B339E58E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3" name="Rectangle 5">
            <a:extLst>
              <a:ext uri="{FF2B5EF4-FFF2-40B4-BE49-F238E27FC236}">
                <a16:creationId xmlns:a16="http://schemas.microsoft.com/office/drawing/2014/main" id="{1895364E-749E-D771-F631-81AEBBB859E7}"/>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4" name="Rectangle 6">
            <a:extLst>
              <a:ext uri="{FF2B5EF4-FFF2-40B4-BE49-F238E27FC236}">
                <a16:creationId xmlns:a16="http://schemas.microsoft.com/office/drawing/2014/main" id="{74D8EA3B-D852-90BA-56FF-83BFF091B236}"/>
              </a:ext>
            </a:extLst>
          </p:cNvPr>
          <p:cNvSpPr>
            <a:spLocks noGrp="1" noChangeArrowheads="1"/>
          </p:cNvSpPr>
          <p:nvPr>
            <p:ph type="sldNum" sz="quarter" idx="12"/>
          </p:nvPr>
        </p:nvSpPr>
        <p:spPr>
          <a:ln/>
        </p:spPr>
        <p:txBody>
          <a:bodyPr/>
          <a:lstStyle>
            <a:lvl1pPr>
              <a:defRPr/>
            </a:lvl1pPr>
          </a:lstStyle>
          <a:p>
            <a:pPr>
              <a:defRPr/>
            </a:pPr>
            <a:fld id="{E8AD920D-330D-4AA8-BC98-7CC608559113}" type="slidenum">
              <a:rPr lang="es-ES_tradnl" altLang="en-US"/>
              <a:pPr>
                <a:defRPr/>
              </a:pPr>
              <a:t>‹#›</a:t>
            </a:fld>
            <a:endParaRPr lang="es-ES_tradnl" altLang="en-US"/>
          </a:p>
        </p:txBody>
      </p:sp>
    </p:spTree>
    <p:extLst>
      <p:ext uri="{BB962C8B-B14F-4D97-AF65-F5344CB8AC3E}">
        <p14:creationId xmlns:p14="http://schemas.microsoft.com/office/powerpoint/2010/main" val="97764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58015E-CDCE-C351-2A8D-95F8EDBE01DE}"/>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AB92FBF6-1C9F-5581-3A92-C6FC7972D71D}"/>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B47B23F7-C78B-61C2-1F96-9A24BFB0C6BF}"/>
              </a:ext>
            </a:extLst>
          </p:cNvPr>
          <p:cNvSpPr>
            <a:spLocks noGrp="1" noChangeArrowheads="1"/>
          </p:cNvSpPr>
          <p:nvPr>
            <p:ph type="sldNum" sz="quarter" idx="12"/>
          </p:nvPr>
        </p:nvSpPr>
        <p:spPr>
          <a:ln/>
        </p:spPr>
        <p:txBody>
          <a:bodyPr/>
          <a:lstStyle>
            <a:lvl1pPr>
              <a:defRPr/>
            </a:lvl1pPr>
          </a:lstStyle>
          <a:p>
            <a:pPr>
              <a:defRPr/>
            </a:pPr>
            <a:fld id="{F9DA16D0-7866-4D08-9986-984A4E39B8B0}" type="slidenum">
              <a:rPr lang="es-CO" altLang="en-US"/>
              <a:pPr>
                <a:defRPr/>
              </a:pPr>
              <a:t>‹#›</a:t>
            </a:fld>
            <a:endParaRPr lang="es-CO" altLang="en-US"/>
          </a:p>
        </p:txBody>
      </p:sp>
    </p:spTree>
    <p:extLst>
      <p:ext uri="{BB962C8B-B14F-4D97-AF65-F5344CB8AC3E}">
        <p14:creationId xmlns:p14="http://schemas.microsoft.com/office/powerpoint/2010/main" val="41849711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s-CO"/>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93EF3D-2DEB-4CAD-7BB5-6AC3CDDCBB56}"/>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E34B6F94-3194-8E32-8DF3-4FD6F76D0DD0}"/>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CD162F14-473F-7D4E-6A19-F79E7B267C6F}"/>
              </a:ext>
            </a:extLst>
          </p:cNvPr>
          <p:cNvSpPr>
            <a:spLocks noGrp="1" noChangeArrowheads="1"/>
          </p:cNvSpPr>
          <p:nvPr>
            <p:ph type="sldNum" sz="quarter" idx="12"/>
          </p:nvPr>
        </p:nvSpPr>
        <p:spPr>
          <a:ln/>
        </p:spPr>
        <p:txBody>
          <a:bodyPr/>
          <a:lstStyle>
            <a:lvl1pPr>
              <a:defRPr/>
            </a:lvl1pPr>
          </a:lstStyle>
          <a:p>
            <a:pPr>
              <a:defRPr/>
            </a:pPr>
            <a:fld id="{45BBA692-CD05-4EE7-BD27-13BA63B95FD4}" type="slidenum">
              <a:rPr lang="es-ES_tradnl" altLang="en-US"/>
              <a:pPr>
                <a:defRPr/>
              </a:pPr>
              <a:t>‹#›</a:t>
            </a:fld>
            <a:endParaRPr lang="es-ES_tradnl" altLang="en-US"/>
          </a:p>
        </p:txBody>
      </p:sp>
    </p:spTree>
    <p:extLst>
      <p:ext uri="{BB962C8B-B14F-4D97-AF65-F5344CB8AC3E}">
        <p14:creationId xmlns:p14="http://schemas.microsoft.com/office/powerpoint/2010/main" val="34949422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s-CO"/>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724C78-E7B2-F9CA-57A2-BFFA92B71575}"/>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6" name="Rectangle 5">
            <a:extLst>
              <a:ext uri="{FF2B5EF4-FFF2-40B4-BE49-F238E27FC236}">
                <a16:creationId xmlns:a16="http://schemas.microsoft.com/office/drawing/2014/main" id="{E3A8A5C1-DDDB-69C7-15E2-0129FA79575C}"/>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7" name="Rectangle 6">
            <a:extLst>
              <a:ext uri="{FF2B5EF4-FFF2-40B4-BE49-F238E27FC236}">
                <a16:creationId xmlns:a16="http://schemas.microsoft.com/office/drawing/2014/main" id="{AF83B316-CA2B-C20C-F463-BB669CD3EE96}"/>
              </a:ext>
            </a:extLst>
          </p:cNvPr>
          <p:cNvSpPr>
            <a:spLocks noGrp="1" noChangeArrowheads="1"/>
          </p:cNvSpPr>
          <p:nvPr>
            <p:ph type="sldNum" sz="quarter" idx="12"/>
          </p:nvPr>
        </p:nvSpPr>
        <p:spPr>
          <a:ln/>
        </p:spPr>
        <p:txBody>
          <a:bodyPr/>
          <a:lstStyle>
            <a:lvl1pPr>
              <a:defRPr/>
            </a:lvl1pPr>
          </a:lstStyle>
          <a:p>
            <a:pPr>
              <a:defRPr/>
            </a:pPr>
            <a:fld id="{C7F308B3-FB7B-4FF4-814B-4CBC4D584EA7}" type="slidenum">
              <a:rPr lang="es-ES_tradnl" altLang="en-US"/>
              <a:pPr>
                <a:defRPr/>
              </a:pPr>
              <a:t>‹#›</a:t>
            </a:fld>
            <a:endParaRPr lang="es-ES_tradnl" altLang="en-US"/>
          </a:p>
        </p:txBody>
      </p:sp>
    </p:spTree>
    <p:extLst>
      <p:ext uri="{BB962C8B-B14F-4D97-AF65-F5344CB8AC3E}">
        <p14:creationId xmlns:p14="http://schemas.microsoft.com/office/powerpoint/2010/main" val="2333427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a:extLst>
              <a:ext uri="{FF2B5EF4-FFF2-40B4-BE49-F238E27FC236}">
                <a16:creationId xmlns:a16="http://schemas.microsoft.com/office/drawing/2014/main" id="{F9C9C119-79DB-9657-F552-7B819EEE516F}"/>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FEC11685-4086-D108-9CA7-EBBF506F3DC8}"/>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570C0B9C-6FDC-2CDA-39C7-8A296E8DD55A}"/>
              </a:ext>
            </a:extLst>
          </p:cNvPr>
          <p:cNvSpPr>
            <a:spLocks noGrp="1" noChangeArrowheads="1"/>
          </p:cNvSpPr>
          <p:nvPr>
            <p:ph type="sldNum" sz="quarter" idx="12"/>
          </p:nvPr>
        </p:nvSpPr>
        <p:spPr>
          <a:ln/>
        </p:spPr>
        <p:txBody>
          <a:bodyPr/>
          <a:lstStyle>
            <a:lvl1pPr>
              <a:defRPr/>
            </a:lvl1pPr>
          </a:lstStyle>
          <a:p>
            <a:pPr>
              <a:defRPr/>
            </a:pPr>
            <a:fld id="{00206CF4-05D2-4E17-A88D-BB598413FAC2}" type="slidenum">
              <a:rPr lang="es-ES_tradnl" altLang="en-US"/>
              <a:pPr>
                <a:defRPr/>
              </a:pPr>
              <a:t>‹#›</a:t>
            </a:fld>
            <a:endParaRPr lang="es-ES_tradnl" altLang="en-US"/>
          </a:p>
        </p:txBody>
      </p:sp>
    </p:spTree>
    <p:extLst>
      <p:ext uri="{BB962C8B-B14F-4D97-AF65-F5344CB8AC3E}">
        <p14:creationId xmlns:p14="http://schemas.microsoft.com/office/powerpoint/2010/main" val="2309328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s-CO"/>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Rectangle 4">
            <a:extLst>
              <a:ext uri="{FF2B5EF4-FFF2-40B4-BE49-F238E27FC236}">
                <a16:creationId xmlns:a16="http://schemas.microsoft.com/office/drawing/2014/main" id="{B91DC7DF-3890-F1EF-0B3C-FFB56949ABD4}"/>
              </a:ext>
            </a:extLst>
          </p:cNvPr>
          <p:cNvSpPr>
            <a:spLocks noGrp="1" noChangeArrowheads="1"/>
          </p:cNvSpPr>
          <p:nvPr>
            <p:ph type="dt" sz="half" idx="10"/>
          </p:nvPr>
        </p:nvSpPr>
        <p:spPr>
          <a:ln/>
        </p:spPr>
        <p:txBody>
          <a:bodyPr/>
          <a:lstStyle>
            <a:lvl1pPr>
              <a:defRPr/>
            </a:lvl1pPr>
          </a:lstStyle>
          <a:p>
            <a:pPr>
              <a:defRPr/>
            </a:pPr>
            <a:endParaRPr lang="es-ES_tradnl"/>
          </a:p>
        </p:txBody>
      </p:sp>
      <p:sp>
        <p:nvSpPr>
          <p:cNvPr id="5" name="Rectangle 5">
            <a:extLst>
              <a:ext uri="{FF2B5EF4-FFF2-40B4-BE49-F238E27FC236}">
                <a16:creationId xmlns:a16="http://schemas.microsoft.com/office/drawing/2014/main" id="{8EFF005D-CA18-0E54-37EB-9DDFAED1B7F2}"/>
              </a:ext>
            </a:extLst>
          </p:cNvPr>
          <p:cNvSpPr>
            <a:spLocks noGrp="1" noChangeArrowheads="1"/>
          </p:cNvSpPr>
          <p:nvPr>
            <p:ph type="ftr" sz="quarter" idx="11"/>
          </p:nvPr>
        </p:nvSpPr>
        <p:spPr>
          <a:ln/>
        </p:spPr>
        <p:txBody>
          <a:bodyPr/>
          <a:lstStyle>
            <a:lvl1pPr>
              <a:defRPr/>
            </a:lvl1pPr>
          </a:lstStyle>
          <a:p>
            <a:pPr>
              <a:defRPr/>
            </a:pPr>
            <a:endParaRPr lang="es-ES_tradnl"/>
          </a:p>
        </p:txBody>
      </p:sp>
      <p:sp>
        <p:nvSpPr>
          <p:cNvPr id="6" name="Rectangle 6">
            <a:extLst>
              <a:ext uri="{FF2B5EF4-FFF2-40B4-BE49-F238E27FC236}">
                <a16:creationId xmlns:a16="http://schemas.microsoft.com/office/drawing/2014/main" id="{F91EEE23-CA09-AECF-AF13-69F40FEE8B76}"/>
              </a:ext>
            </a:extLst>
          </p:cNvPr>
          <p:cNvSpPr>
            <a:spLocks noGrp="1" noChangeArrowheads="1"/>
          </p:cNvSpPr>
          <p:nvPr>
            <p:ph type="sldNum" sz="quarter" idx="12"/>
          </p:nvPr>
        </p:nvSpPr>
        <p:spPr>
          <a:ln/>
        </p:spPr>
        <p:txBody>
          <a:bodyPr/>
          <a:lstStyle>
            <a:lvl1pPr>
              <a:defRPr/>
            </a:lvl1pPr>
          </a:lstStyle>
          <a:p>
            <a:pPr>
              <a:defRPr/>
            </a:pPr>
            <a:fld id="{F28F6E85-721F-4B57-AD3C-208152EA98A0}" type="slidenum">
              <a:rPr lang="es-ES_tradnl" altLang="en-US"/>
              <a:pPr>
                <a:defRPr/>
              </a:pPr>
              <a:t>‹#›</a:t>
            </a:fld>
            <a:endParaRPr lang="es-ES_tradnl" altLang="en-US"/>
          </a:p>
        </p:txBody>
      </p:sp>
    </p:spTree>
    <p:extLst>
      <p:ext uri="{BB962C8B-B14F-4D97-AF65-F5344CB8AC3E}">
        <p14:creationId xmlns:p14="http://schemas.microsoft.com/office/powerpoint/2010/main" val="13491647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67110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4" name="Google Shape;24;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80878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511343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type="objOnly">
  <p:cSld name="Content">
    <p:spTree>
      <p:nvGrpSpPr>
        <p:cNvPr id="1" name="Shape 30"/>
        <p:cNvGrpSpPr/>
        <p:nvPr/>
      </p:nvGrpSpPr>
      <p:grpSpPr>
        <a:xfrm>
          <a:off x="0" y="0"/>
          <a:ext cx="0" cy="0"/>
          <a:chOff x="0" y="0"/>
          <a:chExt cx="0" cy="0"/>
        </a:xfrm>
      </p:grpSpPr>
      <p:sp>
        <p:nvSpPr>
          <p:cNvPr id="31" name="Google Shape;31;p5"/>
          <p:cNvSpPr txBox="1">
            <a:spLocks noGrp="1"/>
          </p:cNvSpPr>
          <p:nvPr>
            <p:ph type="body" idx="1"/>
          </p:nvPr>
        </p:nvSpPr>
        <p:spPr>
          <a:xfrm>
            <a:off x="609600" y="274641"/>
            <a:ext cx="10972800" cy="5851525"/>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32" name="Google Shape;32;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4" name="Google Shape;34;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185731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38" name="Google Shape;38;p6"/>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Clr>
                <a:schemeClr val="dk1"/>
              </a:buClr>
              <a:buSzPts val="2800"/>
              <a:buFont typeface="Arial"/>
              <a:buChar char="•"/>
              <a:defRPr sz="2100"/>
            </a:lvl1pPr>
            <a:lvl2pPr marL="685800" lvl="1" indent="-285750" algn="l">
              <a:spcBef>
                <a:spcPts val="360"/>
              </a:spcBef>
              <a:spcAft>
                <a:spcPts val="0"/>
              </a:spcAft>
              <a:buClr>
                <a:schemeClr val="dk1"/>
              </a:buClr>
              <a:buSzPts val="2400"/>
              <a:buFont typeface="Arial"/>
              <a:buChar char="–"/>
              <a:defRPr sz="1800"/>
            </a:lvl2pPr>
            <a:lvl3pPr marL="1028700" lvl="2" indent="-266700" algn="l">
              <a:spcBef>
                <a:spcPts val="300"/>
              </a:spcBef>
              <a:spcAft>
                <a:spcPts val="0"/>
              </a:spcAft>
              <a:buClr>
                <a:schemeClr val="dk1"/>
              </a:buClr>
              <a:buSzPts val="2000"/>
              <a:buFont typeface="Arial"/>
              <a:buChar char="•"/>
              <a:defRPr sz="1500"/>
            </a:lvl3pPr>
            <a:lvl4pPr marL="1371600" lvl="3" indent="-257175" algn="l">
              <a:spcBef>
                <a:spcPts val="270"/>
              </a:spcBef>
              <a:spcAft>
                <a:spcPts val="0"/>
              </a:spcAft>
              <a:buClr>
                <a:schemeClr val="dk1"/>
              </a:buClr>
              <a:buSzPts val="1800"/>
              <a:buFont typeface="Arial"/>
              <a:buChar char="–"/>
              <a:defRPr sz="1350"/>
            </a:lvl4pPr>
            <a:lvl5pPr marL="1714500" lvl="4" indent="-257175" algn="l">
              <a:spcBef>
                <a:spcPts val="270"/>
              </a:spcBef>
              <a:spcAft>
                <a:spcPts val="0"/>
              </a:spcAft>
              <a:buClr>
                <a:schemeClr val="dk1"/>
              </a:buClr>
              <a:buSzPts val="1800"/>
              <a:buFont typeface="Arial"/>
              <a:buChar char="»"/>
              <a:defRPr sz="1350"/>
            </a:lvl5pPr>
            <a:lvl6pPr marL="2057400" lvl="5" indent="-257175" algn="l">
              <a:spcBef>
                <a:spcPts val="270"/>
              </a:spcBef>
              <a:spcAft>
                <a:spcPts val="0"/>
              </a:spcAft>
              <a:buClr>
                <a:schemeClr val="dk1"/>
              </a:buClr>
              <a:buSzPts val="1800"/>
              <a:buFont typeface="Arial"/>
              <a:buChar char="»"/>
              <a:defRPr sz="1350"/>
            </a:lvl6pPr>
            <a:lvl7pPr marL="2400300" lvl="6" indent="-257175" algn="l">
              <a:spcBef>
                <a:spcPts val="270"/>
              </a:spcBef>
              <a:spcAft>
                <a:spcPts val="0"/>
              </a:spcAft>
              <a:buClr>
                <a:schemeClr val="dk1"/>
              </a:buClr>
              <a:buSzPts val="1800"/>
              <a:buFont typeface="Arial"/>
              <a:buChar char="»"/>
              <a:defRPr sz="1350"/>
            </a:lvl7pPr>
            <a:lvl8pPr marL="2743200" lvl="7" indent="-257175" algn="l">
              <a:spcBef>
                <a:spcPts val="270"/>
              </a:spcBef>
              <a:spcAft>
                <a:spcPts val="0"/>
              </a:spcAft>
              <a:buClr>
                <a:schemeClr val="dk1"/>
              </a:buClr>
              <a:buSzPts val="1800"/>
              <a:buFont typeface="Arial"/>
              <a:buChar char="»"/>
              <a:defRPr sz="1350"/>
            </a:lvl8pPr>
            <a:lvl9pPr marL="3086100" lvl="8" indent="-257175" algn="l">
              <a:spcBef>
                <a:spcPts val="270"/>
              </a:spcBef>
              <a:spcAft>
                <a:spcPts val="0"/>
              </a:spcAft>
              <a:buClr>
                <a:schemeClr val="dk1"/>
              </a:buClr>
              <a:buSzPts val="1800"/>
              <a:buFont typeface="Arial"/>
              <a:buChar char="»"/>
              <a:defRPr sz="1350"/>
            </a:lvl9pPr>
          </a:lstStyle>
          <a:p>
            <a:endParaRPr/>
          </a:p>
        </p:txBody>
      </p:sp>
      <p:sp>
        <p:nvSpPr>
          <p:cNvPr id="39" name="Google Shape;39;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701849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2"/>
        <p:cNvGrpSpPr/>
        <p:nvPr/>
      </p:nvGrpSpPr>
      <p:grpSpPr>
        <a:xfrm>
          <a:off x="0" y="0"/>
          <a:ext cx="0" cy="0"/>
          <a:chOff x="0" y="0"/>
          <a:chExt cx="0" cy="0"/>
        </a:xfrm>
      </p:grpSpPr>
      <p:sp>
        <p:nvSpPr>
          <p:cNvPr id="43" name="Google Shape;43;p7"/>
          <p:cNvSpPr txBox="1">
            <a:spLocks noGrp="1"/>
          </p:cNvSpPr>
          <p:nvPr>
            <p:ph type="ctrTitle"/>
          </p:nvPr>
        </p:nvSpPr>
        <p:spPr>
          <a:xfrm>
            <a:off x="914400" y="2130428"/>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3200"/>
              <a:buFont typeface="Arial"/>
              <a:buNone/>
              <a:defRPr/>
            </a:lvl1pPr>
            <a:lvl2pPr lvl="1" algn="ctr">
              <a:spcBef>
                <a:spcPts val="420"/>
              </a:spcBef>
              <a:spcAft>
                <a:spcPts val="0"/>
              </a:spcAft>
              <a:buClr>
                <a:schemeClr val="dk1"/>
              </a:buClr>
              <a:buSzPts val="2800"/>
              <a:buFont typeface="Arial"/>
              <a:buNone/>
              <a:defRPr/>
            </a:lvl2pPr>
            <a:lvl3pPr lvl="2" algn="ctr">
              <a:spcBef>
                <a:spcPts val="360"/>
              </a:spcBef>
              <a:spcAft>
                <a:spcPts val="0"/>
              </a:spcAft>
              <a:buClr>
                <a:schemeClr val="dk1"/>
              </a:buClr>
              <a:buSzPts val="2400"/>
              <a:buFont typeface="Arial"/>
              <a:buNone/>
              <a:defRPr/>
            </a:lvl3pPr>
            <a:lvl4pPr lvl="3" algn="ctr">
              <a:spcBef>
                <a:spcPts val="300"/>
              </a:spcBef>
              <a:spcAft>
                <a:spcPts val="0"/>
              </a:spcAft>
              <a:buClr>
                <a:schemeClr val="dk1"/>
              </a:buClr>
              <a:buSzPts val="2000"/>
              <a:buFont typeface="Arial"/>
              <a:buNone/>
              <a:defRPr/>
            </a:lvl4pPr>
            <a:lvl5pPr lvl="4" algn="ctr">
              <a:spcBef>
                <a:spcPts val="300"/>
              </a:spcBef>
              <a:spcAft>
                <a:spcPts val="0"/>
              </a:spcAft>
              <a:buClr>
                <a:schemeClr val="dk1"/>
              </a:buClr>
              <a:buSzPts val="2000"/>
              <a:buFont typeface="Arial"/>
              <a:buNone/>
              <a:defRPr/>
            </a:lvl5pPr>
            <a:lvl6pPr lvl="5" algn="ctr">
              <a:spcBef>
                <a:spcPts val="300"/>
              </a:spcBef>
              <a:spcAft>
                <a:spcPts val="0"/>
              </a:spcAft>
              <a:buClr>
                <a:schemeClr val="dk1"/>
              </a:buClr>
              <a:buSzPts val="2000"/>
              <a:buFont typeface="Arial"/>
              <a:buNone/>
              <a:defRPr/>
            </a:lvl6pPr>
            <a:lvl7pPr lvl="6" algn="ctr">
              <a:spcBef>
                <a:spcPts val="300"/>
              </a:spcBef>
              <a:spcAft>
                <a:spcPts val="0"/>
              </a:spcAft>
              <a:buClr>
                <a:schemeClr val="dk1"/>
              </a:buClr>
              <a:buSzPts val="2000"/>
              <a:buFont typeface="Arial"/>
              <a:buNone/>
              <a:defRPr/>
            </a:lvl7pPr>
            <a:lvl8pPr lvl="7" algn="ctr">
              <a:spcBef>
                <a:spcPts val="300"/>
              </a:spcBef>
              <a:spcAft>
                <a:spcPts val="0"/>
              </a:spcAft>
              <a:buClr>
                <a:schemeClr val="dk1"/>
              </a:buClr>
              <a:buSzPts val="2000"/>
              <a:buFont typeface="Arial"/>
              <a:buNone/>
              <a:defRPr/>
            </a:lvl8pPr>
            <a:lvl9pPr lvl="8" algn="ctr">
              <a:spcBef>
                <a:spcPts val="300"/>
              </a:spcBef>
              <a:spcAft>
                <a:spcPts val="0"/>
              </a:spcAft>
              <a:buClr>
                <a:schemeClr val="dk1"/>
              </a:buClr>
              <a:buSzPts val="2000"/>
              <a:buFont typeface="Arial"/>
              <a:buNone/>
              <a:defRPr/>
            </a:lvl9pPr>
          </a:lstStyle>
          <a:p>
            <a:endParaRPr/>
          </a:p>
        </p:txBody>
      </p:sp>
      <p:sp>
        <p:nvSpPr>
          <p:cNvPr id="45" name="Google Shape;45;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926620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194B7C-9BD3-67B2-960F-6CB32447E510}"/>
              </a:ext>
            </a:extLst>
          </p:cNvPr>
          <p:cNvSpPr>
            <a:spLocks noGrp="1" noChangeArrowheads="1"/>
          </p:cNvSpPr>
          <p:nvPr>
            <p:ph type="dt" sz="half" idx="10"/>
          </p:nvPr>
        </p:nvSpPr>
        <p:spPr>
          <a:ln/>
        </p:spPr>
        <p:txBody>
          <a:bodyPr/>
          <a:lstStyle>
            <a:lvl1pPr>
              <a:defRPr/>
            </a:lvl1pPr>
          </a:lstStyle>
          <a:p>
            <a:pPr>
              <a:defRPr/>
            </a:pPr>
            <a:endParaRPr lang="es-CO"/>
          </a:p>
        </p:txBody>
      </p:sp>
      <p:sp>
        <p:nvSpPr>
          <p:cNvPr id="6" name="Rectangle 5">
            <a:extLst>
              <a:ext uri="{FF2B5EF4-FFF2-40B4-BE49-F238E27FC236}">
                <a16:creationId xmlns:a16="http://schemas.microsoft.com/office/drawing/2014/main" id="{D7D36344-7788-0825-8EA8-DC7383EC95A0}"/>
              </a:ext>
            </a:extLst>
          </p:cNvPr>
          <p:cNvSpPr>
            <a:spLocks noGrp="1" noChangeArrowheads="1"/>
          </p:cNvSpPr>
          <p:nvPr>
            <p:ph type="ftr" sz="quarter" idx="11"/>
          </p:nvPr>
        </p:nvSpPr>
        <p:spPr>
          <a:ln/>
        </p:spPr>
        <p:txBody>
          <a:bodyPr/>
          <a:lstStyle>
            <a:lvl1pPr>
              <a:defRPr/>
            </a:lvl1pPr>
          </a:lstStyle>
          <a:p>
            <a:pPr>
              <a:defRPr/>
            </a:pPr>
            <a:endParaRPr lang="es-CO"/>
          </a:p>
        </p:txBody>
      </p:sp>
      <p:sp>
        <p:nvSpPr>
          <p:cNvPr id="7" name="Rectangle 6">
            <a:extLst>
              <a:ext uri="{FF2B5EF4-FFF2-40B4-BE49-F238E27FC236}">
                <a16:creationId xmlns:a16="http://schemas.microsoft.com/office/drawing/2014/main" id="{65091AAC-7F76-9C44-B17E-7198D008CC8B}"/>
              </a:ext>
            </a:extLst>
          </p:cNvPr>
          <p:cNvSpPr>
            <a:spLocks noGrp="1" noChangeArrowheads="1"/>
          </p:cNvSpPr>
          <p:nvPr>
            <p:ph type="sldNum" sz="quarter" idx="12"/>
          </p:nvPr>
        </p:nvSpPr>
        <p:spPr>
          <a:ln/>
        </p:spPr>
        <p:txBody>
          <a:bodyPr/>
          <a:lstStyle>
            <a:lvl1pPr>
              <a:defRPr/>
            </a:lvl1pPr>
          </a:lstStyle>
          <a:p>
            <a:pPr>
              <a:defRPr/>
            </a:pPr>
            <a:fld id="{F97233F2-17FC-4DD9-86D6-6D80424A16FF}" type="slidenum">
              <a:rPr lang="es-CO" altLang="en-US"/>
              <a:pPr>
                <a:defRPr/>
              </a:pPr>
              <a:t>‹#›</a:t>
            </a:fld>
            <a:endParaRPr lang="es-CO" altLang="en-US"/>
          </a:p>
        </p:txBody>
      </p:sp>
    </p:spTree>
    <p:extLst>
      <p:ext uri="{BB962C8B-B14F-4D97-AF65-F5344CB8AC3E}">
        <p14:creationId xmlns:p14="http://schemas.microsoft.com/office/powerpoint/2010/main" val="30863588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rot="5400000">
            <a:off x="7285040"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8"/>
          <p:cNvSpPr txBox="1">
            <a:spLocks noGrp="1"/>
          </p:cNvSpPr>
          <p:nvPr>
            <p:ph type="body" idx="1"/>
          </p:nvPr>
        </p:nvSpPr>
        <p:spPr>
          <a:xfrm rot="5400000">
            <a:off x="1697040" y="-812800"/>
            <a:ext cx="5851525" cy="8026400"/>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1" name="Google Shape;51;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506416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9"/>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57" name="Google Shape;57;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754348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 name="Google Shape;62;p10"/>
          <p:cNvSpPr>
            <a:spLocks noGrp="1"/>
          </p:cNvSpPr>
          <p:nvPr>
            <p:ph type="pic" idx="2"/>
          </p:nvPr>
        </p:nvSpPr>
        <p:spPr>
          <a:xfrm>
            <a:off x="2389717" y="612775"/>
            <a:ext cx="7315200" cy="4114800"/>
          </a:xfrm>
          <a:prstGeom prst="rect">
            <a:avLst/>
          </a:prstGeom>
          <a:noFill/>
          <a:ln>
            <a:noFill/>
          </a:ln>
        </p:spPr>
      </p:sp>
      <p:sp>
        <p:nvSpPr>
          <p:cNvPr id="63" name="Google Shape;63;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64" name="Google Shape;64;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5" name="Google Shape;65;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6" name="Google Shape;66;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637192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 name="Google Shape;69;p11"/>
          <p:cNvSpPr txBox="1">
            <a:spLocks noGrp="1"/>
          </p:cNvSpPr>
          <p:nvPr>
            <p:ph type="body" idx="1"/>
          </p:nvPr>
        </p:nvSpPr>
        <p:spPr>
          <a:xfrm>
            <a:off x="4766733" y="273053"/>
            <a:ext cx="6815667" cy="5853113"/>
          </a:xfrm>
          <a:prstGeom prst="rect">
            <a:avLst/>
          </a:prstGeom>
          <a:noFill/>
          <a:ln>
            <a:noFill/>
          </a:ln>
        </p:spPr>
        <p:txBody>
          <a:bodyPr spcFirstLastPara="1" wrap="square" lIns="91425" tIns="45700" rIns="91425" bIns="45700" anchor="t" anchorCtr="0">
            <a:noAutofit/>
          </a:bodyPr>
          <a:lstStyle>
            <a:lvl1pPr marL="342900" lvl="0" indent="-323850" algn="l">
              <a:spcBef>
                <a:spcPts val="480"/>
              </a:spcBef>
              <a:spcAft>
                <a:spcPts val="0"/>
              </a:spcAft>
              <a:buClr>
                <a:schemeClr val="dk1"/>
              </a:buClr>
              <a:buSzPts val="3200"/>
              <a:buFont typeface="Arial"/>
              <a:buChar char="•"/>
              <a:defRPr sz="2400"/>
            </a:lvl1pPr>
            <a:lvl2pPr marL="685800" lvl="1" indent="-304800" algn="l">
              <a:spcBef>
                <a:spcPts val="420"/>
              </a:spcBef>
              <a:spcAft>
                <a:spcPts val="0"/>
              </a:spcAft>
              <a:buClr>
                <a:schemeClr val="dk1"/>
              </a:buClr>
              <a:buSzPts val="2800"/>
              <a:buFont typeface="Arial"/>
              <a:buChar char="–"/>
              <a:defRPr sz="2100"/>
            </a:lvl2pPr>
            <a:lvl3pPr marL="1028700" lvl="2" indent="-285750" algn="l">
              <a:spcBef>
                <a:spcPts val="360"/>
              </a:spcBef>
              <a:spcAft>
                <a:spcPts val="0"/>
              </a:spcAft>
              <a:buClr>
                <a:schemeClr val="dk1"/>
              </a:buClr>
              <a:buSzPts val="2400"/>
              <a:buFont typeface="Arial"/>
              <a:buChar char="•"/>
              <a:defRPr sz="1800"/>
            </a:lvl3pPr>
            <a:lvl4pPr marL="1371600" lvl="3" indent="-266700" algn="l">
              <a:spcBef>
                <a:spcPts val="300"/>
              </a:spcBef>
              <a:spcAft>
                <a:spcPts val="0"/>
              </a:spcAft>
              <a:buClr>
                <a:schemeClr val="dk1"/>
              </a:buClr>
              <a:buSzPts val="2000"/>
              <a:buFont typeface="Arial"/>
              <a:buChar char="–"/>
              <a:defRPr sz="1500"/>
            </a:lvl4pPr>
            <a:lvl5pPr marL="1714500" lvl="4" indent="-266700" algn="l">
              <a:spcBef>
                <a:spcPts val="300"/>
              </a:spcBef>
              <a:spcAft>
                <a:spcPts val="0"/>
              </a:spcAft>
              <a:buClr>
                <a:schemeClr val="dk1"/>
              </a:buClr>
              <a:buSzPts val="2000"/>
              <a:buFont typeface="Arial"/>
              <a:buChar char="»"/>
              <a:defRPr sz="1500"/>
            </a:lvl5pPr>
            <a:lvl6pPr marL="2057400" lvl="5" indent="-266700" algn="l">
              <a:spcBef>
                <a:spcPts val="300"/>
              </a:spcBef>
              <a:spcAft>
                <a:spcPts val="0"/>
              </a:spcAft>
              <a:buClr>
                <a:schemeClr val="dk1"/>
              </a:buClr>
              <a:buSzPts val="2000"/>
              <a:buFont typeface="Arial"/>
              <a:buChar char="»"/>
              <a:defRPr sz="1500"/>
            </a:lvl6pPr>
            <a:lvl7pPr marL="2400300" lvl="6" indent="-266700" algn="l">
              <a:spcBef>
                <a:spcPts val="300"/>
              </a:spcBef>
              <a:spcAft>
                <a:spcPts val="0"/>
              </a:spcAft>
              <a:buClr>
                <a:schemeClr val="dk1"/>
              </a:buClr>
              <a:buSzPts val="2000"/>
              <a:buFont typeface="Arial"/>
              <a:buChar char="»"/>
              <a:defRPr sz="1500"/>
            </a:lvl7pPr>
            <a:lvl8pPr marL="2743200" lvl="7" indent="-266700" algn="l">
              <a:spcBef>
                <a:spcPts val="300"/>
              </a:spcBef>
              <a:spcAft>
                <a:spcPts val="0"/>
              </a:spcAft>
              <a:buClr>
                <a:schemeClr val="dk1"/>
              </a:buClr>
              <a:buSzPts val="2000"/>
              <a:buFont typeface="Arial"/>
              <a:buChar char="»"/>
              <a:defRPr sz="1500"/>
            </a:lvl8pPr>
            <a:lvl9pPr marL="3086100" lvl="8" indent="-266700" algn="l">
              <a:spcBef>
                <a:spcPts val="300"/>
              </a:spcBef>
              <a:spcAft>
                <a:spcPts val="0"/>
              </a:spcAft>
              <a:buClr>
                <a:schemeClr val="dk1"/>
              </a:buClr>
              <a:buSzPts val="2000"/>
              <a:buFont typeface="Arial"/>
              <a:buChar char="»"/>
              <a:defRPr sz="1500"/>
            </a:lvl9pPr>
          </a:lstStyle>
          <a:p>
            <a:endParaRPr/>
          </a:p>
        </p:txBody>
      </p:sp>
      <p:sp>
        <p:nvSpPr>
          <p:cNvPr id="70" name="Google Shape;70;p11"/>
          <p:cNvSpPr txBox="1">
            <a:spLocks noGrp="1"/>
          </p:cNvSpPr>
          <p:nvPr>
            <p:ph type="body" idx="2"/>
          </p:nvPr>
        </p:nvSpPr>
        <p:spPr>
          <a:xfrm>
            <a:off x="609602" y="1435103"/>
            <a:ext cx="4011084" cy="4691063"/>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71" name="Google Shape;71;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3" name="Google Shape;73;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8804787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7" name="Google Shape;77;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78" name="Google Shape;78;p12"/>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342900" lvl="0" indent="-171450" algn="l">
              <a:spcBef>
                <a:spcPts val="360"/>
              </a:spcBef>
              <a:spcAft>
                <a:spcPts val="0"/>
              </a:spcAft>
              <a:buClr>
                <a:schemeClr val="dk1"/>
              </a:buClr>
              <a:buSzPts val="2400"/>
              <a:buFont typeface="Arial"/>
              <a:buNone/>
              <a:defRPr sz="1800" b="1"/>
            </a:lvl1pPr>
            <a:lvl2pPr marL="685800" lvl="1" indent="-171450" algn="l">
              <a:spcBef>
                <a:spcPts val="300"/>
              </a:spcBef>
              <a:spcAft>
                <a:spcPts val="0"/>
              </a:spcAft>
              <a:buClr>
                <a:schemeClr val="dk1"/>
              </a:buClr>
              <a:buSzPts val="2000"/>
              <a:buFont typeface="Arial"/>
              <a:buNone/>
              <a:defRPr sz="1500" b="1"/>
            </a:lvl2pPr>
            <a:lvl3pPr marL="1028700" lvl="2" indent="-171450" algn="l">
              <a:spcBef>
                <a:spcPts val="270"/>
              </a:spcBef>
              <a:spcAft>
                <a:spcPts val="0"/>
              </a:spcAft>
              <a:buClr>
                <a:schemeClr val="dk1"/>
              </a:buClr>
              <a:buSzPts val="1800"/>
              <a:buFont typeface="Arial"/>
              <a:buNone/>
              <a:defRPr sz="1350" b="1"/>
            </a:lvl3pPr>
            <a:lvl4pPr marL="1371600" lvl="3" indent="-171450" algn="l">
              <a:spcBef>
                <a:spcPts val="240"/>
              </a:spcBef>
              <a:spcAft>
                <a:spcPts val="0"/>
              </a:spcAft>
              <a:buClr>
                <a:schemeClr val="dk1"/>
              </a:buClr>
              <a:buSzPts val="1600"/>
              <a:buFont typeface="Arial"/>
              <a:buNone/>
              <a:defRPr sz="1200" b="1"/>
            </a:lvl4pPr>
            <a:lvl5pPr marL="1714500" lvl="4" indent="-171450" algn="l">
              <a:spcBef>
                <a:spcPts val="240"/>
              </a:spcBef>
              <a:spcAft>
                <a:spcPts val="0"/>
              </a:spcAft>
              <a:buClr>
                <a:schemeClr val="dk1"/>
              </a:buClr>
              <a:buSzPts val="1600"/>
              <a:buFont typeface="Arial"/>
              <a:buNone/>
              <a:defRPr sz="1200" b="1"/>
            </a:lvl5pPr>
            <a:lvl6pPr marL="2057400" lvl="5" indent="-171450" algn="l">
              <a:spcBef>
                <a:spcPts val="240"/>
              </a:spcBef>
              <a:spcAft>
                <a:spcPts val="0"/>
              </a:spcAft>
              <a:buClr>
                <a:schemeClr val="dk1"/>
              </a:buClr>
              <a:buSzPts val="1600"/>
              <a:buFont typeface="Arial"/>
              <a:buNone/>
              <a:defRPr sz="1200" b="1"/>
            </a:lvl6pPr>
            <a:lvl7pPr marL="2400300" lvl="6" indent="-171450" algn="l">
              <a:spcBef>
                <a:spcPts val="240"/>
              </a:spcBef>
              <a:spcAft>
                <a:spcPts val="0"/>
              </a:spcAft>
              <a:buClr>
                <a:schemeClr val="dk1"/>
              </a:buClr>
              <a:buSzPts val="1600"/>
              <a:buFont typeface="Arial"/>
              <a:buNone/>
              <a:defRPr sz="1200" b="1"/>
            </a:lvl7pPr>
            <a:lvl8pPr marL="2743200" lvl="7" indent="-171450" algn="l">
              <a:spcBef>
                <a:spcPts val="240"/>
              </a:spcBef>
              <a:spcAft>
                <a:spcPts val="0"/>
              </a:spcAft>
              <a:buClr>
                <a:schemeClr val="dk1"/>
              </a:buClr>
              <a:buSzPts val="1600"/>
              <a:buFont typeface="Arial"/>
              <a:buNone/>
              <a:defRPr sz="1200" b="1"/>
            </a:lvl8pPr>
            <a:lvl9pPr marL="3086100" lvl="8" indent="-171450" algn="l">
              <a:spcBef>
                <a:spcPts val="240"/>
              </a:spcBef>
              <a:spcAft>
                <a:spcPts val="0"/>
              </a:spcAft>
              <a:buClr>
                <a:schemeClr val="dk1"/>
              </a:buClr>
              <a:buSzPts val="1600"/>
              <a:buFont typeface="Arial"/>
              <a:buNone/>
              <a:defRPr sz="1200" b="1"/>
            </a:lvl9pPr>
          </a:lstStyle>
          <a:p>
            <a:endParaRPr/>
          </a:p>
        </p:txBody>
      </p:sp>
      <p:sp>
        <p:nvSpPr>
          <p:cNvPr id="79" name="Google Shape;79;p12"/>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342900" lvl="0" indent="-285750" algn="l">
              <a:spcBef>
                <a:spcPts val="360"/>
              </a:spcBef>
              <a:spcAft>
                <a:spcPts val="0"/>
              </a:spcAft>
              <a:buClr>
                <a:schemeClr val="dk1"/>
              </a:buClr>
              <a:buSzPts val="2400"/>
              <a:buFont typeface="Arial"/>
              <a:buChar char="•"/>
              <a:defRPr sz="1800"/>
            </a:lvl1pPr>
            <a:lvl2pPr marL="685800" lvl="1" indent="-266700" algn="l">
              <a:spcBef>
                <a:spcPts val="300"/>
              </a:spcBef>
              <a:spcAft>
                <a:spcPts val="0"/>
              </a:spcAft>
              <a:buClr>
                <a:schemeClr val="dk1"/>
              </a:buClr>
              <a:buSzPts val="2000"/>
              <a:buFont typeface="Arial"/>
              <a:buChar char="–"/>
              <a:defRPr sz="1500"/>
            </a:lvl2pPr>
            <a:lvl3pPr marL="1028700" lvl="2" indent="-257175" algn="l">
              <a:spcBef>
                <a:spcPts val="270"/>
              </a:spcBef>
              <a:spcAft>
                <a:spcPts val="0"/>
              </a:spcAft>
              <a:buClr>
                <a:schemeClr val="dk1"/>
              </a:buClr>
              <a:buSzPts val="1800"/>
              <a:buFont typeface="Arial"/>
              <a:buChar char="•"/>
              <a:defRPr sz="1350"/>
            </a:lvl3pPr>
            <a:lvl4pPr marL="1371600" lvl="3" indent="-247650" algn="l">
              <a:spcBef>
                <a:spcPts val="240"/>
              </a:spcBef>
              <a:spcAft>
                <a:spcPts val="0"/>
              </a:spcAft>
              <a:buClr>
                <a:schemeClr val="dk1"/>
              </a:buClr>
              <a:buSzPts val="1600"/>
              <a:buFont typeface="Arial"/>
              <a:buChar char="–"/>
              <a:defRPr sz="1200"/>
            </a:lvl4pPr>
            <a:lvl5pPr marL="1714500" lvl="4" indent="-247650" algn="l">
              <a:spcBef>
                <a:spcPts val="240"/>
              </a:spcBef>
              <a:spcAft>
                <a:spcPts val="0"/>
              </a:spcAft>
              <a:buClr>
                <a:schemeClr val="dk1"/>
              </a:buClr>
              <a:buSzPts val="1600"/>
              <a:buFont typeface="Arial"/>
              <a:buChar char="»"/>
              <a:defRPr sz="1200"/>
            </a:lvl5pPr>
            <a:lvl6pPr marL="2057400" lvl="5" indent="-247650" algn="l">
              <a:spcBef>
                <a:spcPts val="240"/>
              </a:spcBef>
              <a:spcAft>
                <a:spcPts val="0"/>
              </a:spcAft>
              <a:buClr>
                <a:schemeClr val="dk1"/>
              </a:buClr>
              <a:buSzPts val="1600"/>
              <a:buFont typeface="Arial"/>
              <a:buChar char="»"/>
              <a:defRPr sz="1200"/>
            </a:lvl6pPr>
            <a:lvl7pPr marL="2400300" lvl="6" indent="-247650" algn="l">
              <a:spcBef>
                <a:spcPts val="240"/>
              </a:spcBef>
              <a:spcAft>
                <a:spcPts val="0"/>
              </a:spcAft>
              <a:buClr>
                <a:schemeClr val="dk1"/>
              </a:buClr>
              <a:buSzPts val="1600"/>
              <a:buFont typeface="Arial"/>
              <a:buChar char="»"/>
              <a:defRPr sz="1200"/>
            </a:lvl7pPr>
            <a:lvl8pPr marL="2743200" lvl="7" indent="-247650" algn="l">
              <a:spcBef>
                <a:spcPts val="240"/>
              </a:spcBef>
              <a:spcAft>
                <a:spcPts val="0"/>
              </a:spcAft>
              <a:buClr>
                <a:schemeClr val="dk1"/>
              </a:buClr>
              <a:buSzPts val="1600"/>
              <a:buFont typeface="Arial"/>
              <a:buChar char="»"/>
              <a:defRPr sz="1200"/>
            </a:lvl8pPr>
            <a:lvl9pPr marL="3086100" lvl="8" indent="-247650" algn="l">
              <a:spcBef>
                <a:spcPts val="240"/>
              </a:spcBef>
              <a:spcAft>
                <a:spcPts val="0"/>
              </a:spcAft>
              <a:buClr>
                <a:schemeClr val="dk1"/>
              </a:buClr>
              <a:buSzPts val="1600"/>
              <a:buFont typeface="Arial"/>
              <a:buChar char="»"/>
              <a:defRPr sz="1200"/>
            </a:lvl9pPr>
          </a:lstStyle>
          <a:p>
            <a:endParaRPr/>
          </a:p>
        </p:txBody>
      </p:sp>
      <p:sp>
        <p:nvSpPr>
          <p:cNvPr id="80" name="Google Shape;80;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73591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963084" y="4406903"/>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342900" lvl="0" indent="-171450" algn="l">
              <a:spcBef>
                <a:spcPts val="300"/>
              </a:spcBef>
              <a:spcAft>
                <a:spcPts val="0"/>
              </a:spcAft>
              <a:buClr>
                <a:schemeClr val="dk1"/>
              </a:buClr>
              <a:buSzPts val="2000"/>
              <a:buFont typeface="Arial"/>
              <a:buNone/>
              <a:defRPr sz="1500"/>
            </a:lvl1pPr>
            <a:lvl2pPr marL="685800" lvl="1" indent="-171450" algn="l">
              <a:spcBef>
                <a:spcPts val="270"/>
              </a:spcBef>
              <a:spcAft>
                <a:spcPts val="0"/>
              </a:spcAft>
              <a:buClr>
                <a:schemeClr val="dk1"/>
              </a:buClr>
              <a:buSzPts val="1800"/>
              <a:buFont typeface="Arial"/>
              <a:buNone/>
              <a:defRPr sz="1350"/>
            </a:lvl2pPr>
            <a:lvl3pPr marL="1028700" lvl="2" indent="-171450" algn="l">
              <a:spcBef>
                <a:spcPts val="240"/>
              </a:spcBef>
              <a:spcAft>
                <a:spcPts val="0"/>
              </a:spcAft>
              <a:buClr>
                <a:schemeClr val="dk1"/>
              </a:buClr>
              <a:buSzPts val="1600"/>
              <a:buFont typeface="Arial"/>
              <a:buNone/>
              <a:defRPr sz="1200"/>
            </a:lvl3pPr>
            <a:lvl4pPr marL="1371600" lvl="3" indent="-171450" algn="l">
              <a:spcBef>
                <a:spcPts val="210"/>
              </a:spcBef>
              <a:spcAft>
                <a:spcPts val="0"/>
              </a:spcAft>
              <a:buClr>
                <a:schemeClr val="dk1"/>
              </a:buClr>
              <a:buSzPts val="1400"/>
              <a:buFont typeface="Arial"/>
              <a:buNone/>
              <a:defRPr sz="1050"/>
            </a:lvl4pPr>
            <a:lvl5pPr marL="1714500" lvl="4" indent="-171450" algn="l">
              <a:spcBef>
                <a:spcPts val="210"/>
              </a:spcBef>
              <a:spcAft>
                <a:spcPts val="0"/>
              </a:spcAft>
              <a:buClr>
                <a:schemeClr val="dk1"/>
              </a:buClr>
              <a:buSzPts val="1400"/>
              <a:buFont typeface="Arial"/>
              <a:buNone/>
              <a:defRPr sz="1050"/>
            </a:lvl5pPr>
            <a:lvl6pPr marL="2057400" lvl="5" indent="-171450" algn="l">
              <a:spcBef>
                <a:spcPts val="210"/>
              </a:spcBef>
              <a:spcAft>
                <a:spcPts val="0"/>
              </a:spcAft>
              <a:buClr>
                <a:schemeClr val="dk1"/>
              </a:buClr>
              <a:buSzPts val="1400"/>
              <a:buFont typeface="Arial"/>
              <a:buNone/>
              <a:defRPr sz="1050"/>
            </a:lvl6pPr>
            <a:lvl7pPr marL="2400300" lvl="6" indent="-171450" algn="l">
              <a:spcBef>
                <a:spcPts val="210"/>
              </a:spcBef>
              <a:spcAft>
                <a:spcPts val="0"/>
              </a:spcAft>
              <a:buClr>
                <a:schemeClr val="dk1"/>
              </a:buClr>
              <a:buSzPts val="1400"/>
              <a:buFont typeface="Arial"/>
              <a:buNone/>
              <a:defRPr sz="1050"/>
            </a:lvl7pPr>
            <a:lvl8pPr marL="2743200" lvl="7" indent="-171450" algn="l">
              <a:spcBef>
                <a:spcPts val="210"/>
              </a:spcBef>
              <a:spcAft>
                <a:spcPts val="0"/>
              </a:spcAft>
              <a:buClr>
                <a:schemeClr val="dk1"/>
              </a:buClr>
              <a:buSzPts val="1400"/>
              <a:buFont typeface="Arial"/>
              <a:buNone/>
              <a:defRPr sz="1050"/>
            </a:lvl8pPr>
            <a:lvl9pPr marL="3086100" lvl="8" indent="-171450" algn="l">
              <a:spcBef>
                <a:spcPts val="210"/>
              </a:spcBef>
              <a:spcAft>
                <a:spcPts val="0"/>
              </a:spcAft>
              <a:buClr>
                <a:schemeClr val="dk1"/>
              </a:buClr>
              <a:buSzPts val="1400"/>
              <a:buFont typeface="Arial"/>
              <a:buNone/>
              <a:defRPr sz="1050"/>
            </a:lvl9pPr>
          </a:lstStyle>
          <a:p>
            <a:endParaRPr/>
          </a:p>
        </p:txBody>
      </p:sp>
      <p:sp>
        <p:nvSpPr>
          <p:cNvPr id="86" name="Google Shape;86;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8" name="Google Shape;88;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547283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2" name="Google Shape;172;p27"/>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73" name="Google Shape;173;p2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4" name="Google Shape;174;p2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5" name="Google Shape;175;p2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6708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rot="5400000">
            <a:off x="7285040" y="1828801"/>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 name="Google Shape;183;p29"/>
          <p:cNvSpPr txBox="1">
            <a:spLocks noGrp="1"/>
          </p:cNvSpPr>
          <p:nvPr>
            <p:ph type="body" idx="1"/>
          </p:nvPr>
        </p:nvSpPr>
        <p:spPr>
          <a:xfrm rot="5400000">
            <a:off x="1697040" y="-812800"/>
            <a:ext cx="5851525" cy="8026400"/>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84" name="Google Shape;184;p2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5" name="Google Shape;185;p2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86" name="Google Shape;186;p2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1210752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0"/>
          <p:cNvSpPr txBox="1">
            <a:spLocks noGrp="1"/>
          </p:cNvSpPr>
          <p:nvPr>
            <p:ph type="body" idx="1"/>
          </p:nvPr>
        </p:nvSpPr>
        <p:spPr>
          <a:xfrm rot="5400000">
            <a:off x="3833019" y="-1623219"/>
            <a:ext cx="4525962" cy="10972800"/>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90" name="Google Shape;190;p3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1" name="Google Shape;191;p3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2" name="Google Shape;192;p3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6974343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5" name="Google Shape;195;p31"/>
          <p:cNvSpPr>
            <a:spLocks noGrp="1"/>
          </p:cNvSpPr>
          <p:nvPr>
            <p:ph type="pic" idx="2"/>
          </p:nvPr>
        </p:nvSpPr>
        <p:spPr>
          <a:xfrm>
            <a:off x="2389717" y="612775"/>
            <a:ext cx="7315200" cy="4114800"/>
          </a:xfrm>
          <a:prstGeom prst="rect">
            <a:avLst/>
          </a:prstGeom>
          <a:noFill/>
          <a:ln>
            <a:noFill/>
          </a:ln>
        </p:spPr>
      </p:sp>
      <p:sp>
        <p:nvSpPr>
          <p:cNvPr id="196" name="Google Shape;196;p31"/>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342900" lvl="0" indent="-171450" algn="l">
              <a:spcBef>
                <a:spcPts val="210"/>
              </a:spcBef>
              <a:spcAft>
                <a:spcPts val="0"/>
              </a:spcAft>
              <a:buClr>
                <a:schemeClr val="dk1"/>
              </a:buClr>
              <a:buSzPts val="1400"/>
              <a:buFont typeface="Arial"/>
              <a:buNone/>
              <a:defRPr sz="1050"/>
            </a:lvl1pPr>
            <a:lvl2pPr marL="685800" lvl="1" indent="-171450" algn="l">
              <a:spcBef>
                <a:spcPts val="180"/>
              </a:spcBef>
              <a:spcAft>
                <a:spcPts val="0"/>
              </a:spcAft>
              <a:buClr>
                <a:schemeClr val="dk1"/>
              </a:buClr>
              <a:buSzPts val="1200"/>
              <a:buFont typeface="Arial"/>
              <a:buNone/>
              <a:defRPr sz="900"/>
            </a:lvl2pPr>
            <a:lvl3pPr marL="1028700" lvl="2" indent="-171450" algn="l">
              <a:spcBef>
                <a:spcPts val="150"/>
              </a:spcBef>
              <a:spcAft>
                <a:spcPts val="0"/>
              </a:spcAft>
              <a:buClr>
                <a:schemeClr val="dk1"/>
              </a:buClr>
              <a:buSzPts val="1000"/>
              <a:buFont typeface="Arial"/>
              <a:buNone/>
              <a:defRPr sz="750"/>
            </a:lvl3pPr>
            <a:lvl4pPr marL="1371600" lvl="3" indent="-171450" algn="l">
              <a:spcBef>
                <a:spcPts val="135"/>
              </a:spcBef>
              <a:spcAft>
                <a:spcPts val="0"/>
              </a:spcAft>
              <a:buClr>
                <a:schemeClr val="dk1"/>
              </a:buClr>
              <a:buSzPts val="900"/>
              <a:buFont typeface="Arial"/>
              <a:buNone/>
              <a:defRPr sz="675"/>
            </a:lvl4pPr>
            <a:lvl5pPr marL="1714500" lvl="4" indent="-171450" algn="l">
              <a:spcBef>
                <a:spcPts val="135"/>
              </a:spcBef>
              <a:spcAft>
                <a:spcPts val="0"/>
              </a:spcAft>
              <a:buClr>
                <a:schemeClr val="dk1"/>
              </a:buClr>
              <a:buSzPts val="900"/>
              <a:buFont typeface="Arial"/>
              <a:buNone/>
              <a:defRPr sz="675"/>
            </a:lvl5pPr>
            <a:lvl6pPr marL="2057400" lvl="5" indent="-171450" algn="l">
              <a:spcBef>
                <a:spcPts val="135"/>
              </a:spcBef>
              <a:spcAft>
                <a:spcPts val="0"/>
              </a:spcAft>
              <a:buClr>
                <a:schemeClr val="dk1"/>
              </a:buClr>
              <a:buSzPts val="900"/>
              <a:buFont typeface="Arial"/>
              <a:buNone/>
              <a:defRPr sz="675"/>
            </a:lvl6pPr>
            <a:lvl7pPr marL="2400300" lvl="6" indent="-171450" algn="l">
              <a:spcBef>
                <a:spcPts val="135"/>
              </a:spcBef>
              <a:spcAft>
                <a:spcPts val="0"/>
              </a:spcAft>
              <a:buClr>
                <a:schemeClr val="dk1"/>
              </a:buClr>
              <a:buSzPts val="900"/>
              <a:buFont typeface="Arial"/>
              <a:buNone/>
              <a:defRPr sz="675"/>
            </a:lvl7pPr>
            <a:lvl8pPr marL="2743200" lvl="7" indent="-171450" algn="l">
              <a:spcBef>
                <a:spcPts val="135"/>
              </a:spcBef>
              <a:spcAft>
                <a:spcPts val="0"/>
              </a:spcAft>
              <a:buClr>
                <a:schemeClr val="dk1"/>
              </a:buClr>
              <a:buSzPts val="900"/>
              <a:buFont typeface="Arial"/>
              <a:buNone/>
              <a:defRPr sz="675"/>
            </a:lvl8pPr>
            <a:lvl9pPr marL="3086100" lvl="8" indent="-171450" algn="l">
              <a:spcBef>
                <a:spcPts val="135"/>
              </a:spcBef>
              <a:spcAft>
                <a:spcPts val="0"/>
              </a:spcAft>
              <a:buClr>
                <a:schemeClr val="dk1"/>
              </a:buClr>
              <a:buSzPts val="900"/>
              <a:buFont typeface="Arial"/>
              <a:buNone/>
              <a:defRPr sz="675"/>
            </a:lvl9pPr>
          </a:lstStyle>
          <a:p>
            <a:endParaRPr/>
          </a:p>
        </p:txBody>
      </p:sp>
      <p:sp>
        <p:nvSpPr>
          <p:cNvPr id="197" name="Google Shape;197;p3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8" name="Google Shape;198;p3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9" name="Google Shape;199;p3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4957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1.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A38CAA1-35D4-93E0-FD41-CB9F299D0B9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O" altLang="en-US"/>
              <a:t>Click to edit Master title style</a:t>
            </a:r>
          </a:p>
        </p:txBody>
      </p:sp>
      <p:sp>
        <p:nvSpPr>
          <p:cNvPr id="1027" name="Rectangle 3">
            <a:extLst>
              <a:ext uri="{FF2B5EF4-FFF2-40B4-BE49-F238E27FC236}">
                <a16:creationId xmlns:a16="http://schemas.microsoft.com/office/drawing/2014/main" id="{821F21AD-AAEE-F6AA-8FE4-2A5389B465A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O" altLang="en-US"/>
              <a:t>Click to edit Master text styles</a:t>
            </a:r>
          </a:p>
          <a:p>
            <a:pPr lvl="1"/>
            <a:r>
              <a:rPr lang="es-CO" altLang="en-US"/>
              <a:t>Second level</a:t>
            </a:r>
          </a:p>
          <a:p>
            <a:pPr lvl="2"/>
            <a:r>
              <a:rPr lang="es-CO" altLang="en-US"/>
              <a:t>Third level</a:t>
            </a:r>
          </a:p>
          <a:p>
            <a:pPr lvl="3"/>
            <a:r>
              <a:rPr lang="es-CO" altLang="en-US"/>
              <a:t>Fourth level</a:t>
            </a:r>
          </a:p>
          <a:p>
            <a:pPr lvl="4"/>
            <a:r>
              <a:rPr lang="es-CO" altLang="en-US"/>
              <a:t>Fifth level</a:t>
            </a:r>
          </a:p>
        </p:txBody>
      </p:sp>
      <p:sp>
        <p:nvSpPr>
          <p:cNvPr id="1028" name="Rectangle 4">
            <a:extLst>
              <a:ext uri="{FF2B5EF4-FFF2-40B4-BE49-F238E27FC236}">
                <a16:creationId xmlns:a16="http://schemas.microsoft.com/office/drawing/2014/main" id="{67E27EF8-3DB5-E4F3-E15D-2F5D6974257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s-CO"/>
          </a:p>
        </p:txBody>
      </p:sp>
      <p:sp>
        <p:nvSpPr>
          <p:cNvPr id="1029" name="Rectangle 5">
            <a:extLst>
              <a:ext uri="{FF2B5EF4-FFF2-40B4-BE49-F238E27FC236}">
                <a16:creationId xmlns:a16="http://schemas.microsoft.com/office/drawing/2014/main" id="{F95C00DF-6ABB-5AA9-5860-6712FD04AF5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s-CO"/>
          </a:p>
        </p:txBody>
      </p:sp>
      <p:sp>
        <p:nvSpPr>
          <p:cNvPr id="1030" name="Rectangle 6">
            <a:extLst>
              <a:ext uri="{FF2B5EF4-FFF2-40B4-BE49-F238E27FC236}">
                <a16:creationId xmlns:a16="http://schemas.microsoft.com/office/drawing/2014/main" id="{920E6E79-ACF4-F112-0119-AC4C1DA7872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A3A0D8-FB23-4ED7-8F7E-CA9AB084AED6}" type="slidenum">
              <a:rPr lang="es-CO" altLang="en-US"/>
              <a:pPr>
                <a:defRPr/>
              </a:pPr>
              <a:t>‹#›</a:t>
            </a:fld>
            <a:endParaRPr lang="es-CO" altLang="en-US"/>
          </a:p>
        </p:txBody>
      </p:sp>
    </p:spTree>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AA3A0D8-FB23-4ED7-8F7E-CA9AB084AED6}" type="slidenum">
              <a:rPr lang="es-CO" altLang="en-US" smtClean="0"/>
              <a:pPr>
                <a:defRPr/>
              </a:pPr>
              <a:t>‹#›</a:t>
            </a:fld>
            <a:endParaRPr lang="es-CO" altLang="en-US"/>
          </a:p>
        </p:txBody>
      </p:sp>
    </p:spTree>
    <p:extLst>
      <p:ext uri="{BB962C8B-B14F-4D97-AF65-F5344CB8AC3E}">
        <p14:creationId xmlns:p14="http://schemas.microsoft.com/office/powerpoint/2010/main" val="3706324831"/>
      </p:ext>
    </p:extLst>
  </p:cSld>
  <p:clrMap bg1="lt1" tx1="dk1" bg2="lt2" tx2="dk2" accent1="accent1" accent2="accent2" accent3="accent3" accent4="accent4" accent5="accent5" accent6="accent6" hlink="hlink" folHlink="folHlink"/>
  <p:sldLayoutIdLst>
    <p:sldLayoutId id="2147485538" r:id="rId1"/>
    <p:sldLayoutId id="2147485539" r:id="rId2"/>
    <p:sldLayoutId id="2147485540" r:id="rId3"/>
    <p:sldLayoutId id="2147485541" r:id="rId4"/>
    <p:sldLayoutId id="2147485542" r:id="rId5"/>
    <p:sldLayoutId id="2147485543" r:id="rId6"/>
    <p:sldLayoutId id="2147485544" r:id="rId7"/>
    <p:sldLayoutId id="2147485545" r:id="rId8"/>
    <p:sldLayoutId id="2147485546" r:id="rId9"/>
    <p:sldLayoutId id="2147485547" r:id="rId10"/>
    <p:sldLayoutId id="21474855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solidFill>
                <a:srgbClr val="000000"/>
              </a:solidFill>
            </a:endParaRPr>
          </a:p>
        </p:txBody>
      </p:sp>
    </p:spTree>
    <p:extLst>
      <p:ext uri="{BB962C8B-B14F-4D97-AF65-F5344CB8AC3E}">
        <p14:creationId xmlns:p14="http://schemas.microsoft.com/office/powerpoint/2010/main" val="2055476729"/>
      </p:ext>
    </p:extLst>
  </p:cSld>
  <p:clrMap bg1="lt1" tx1="dk1" bg2="dk2" tx2="lt2" accent1="accent1" accent2="accent2" accent3="accent3" accent4="accent4" accent5="accent5" accent6="accent6" hlink="hlink" folHlink="folHlink"/>
  <p:sldLayoutIdLst>
    <p:sldLayoutId id="2147485550" r:id="rId1"/>
    <p:sldLayoutId id="2147485551" r:id="rId2"/>
    <p:sldLayoutId id="2147485552" r:id="rId3"/>
    <p:sldLayoutId id="2147485553" r:id="rId4"/>
    <p:sldLayoutId id="2147485554" r:id="rId5"/>
    <p:sldLayoutId id="2147485555" r:id="rId6"/>
    <p:sldLayoutId id="2147485556" r:id="rId7"/>
    <p:sldLayoutId id="2147485557" r:id="rId8"/>
    <p:sldLayoutId id="2147485558" r:id="rId9"/>
    <p:sldLayoutId id="2147485559" r:id="rId10"/>
    <p:sldLayoutId id="2147485560" r:id="rId11"/>
    <p:sldLayoutId id="21474855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t>Haga clic para modificar el estilo de título del patrón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eaLnBrk="0" fontAlgn="base" hangingPunct="0">
              <a:spcBef>
                <a:spcPct val="0"/>
              </a:spcBef>
              <a:spcAft>
                <a:spcPct val="0"/>
              </a:spcAft>
              <a:defRPr/>
            </a:pPr>
            <a:endParaRPr lang="es-ES_tradnl">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ctr" eaLnBrk="0" fontAlgn="base" hangingPunct="0">
              <a:spcBef>
                <a:spcPct val="0"/>
              </a:spcBef>
              <a:spcAft>
                <a:spcPct val="0"/>
              </a:spcAft>
              <a:defRPr/>
            </a:pPr>
            <a:endParaRPr lang="es-ES_tradnl">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272265D9-19B9-43BF-A42C-C46FC4213E4E}" type="slidenum">
              <a:rPr lang="es-ES_tradnl">
                <a:solidFill>
                  <a:srgbClr val="000000"/>
                </a:solidFill>
              </a:rPr>
              <a:pPr eaLnBrk="0" fontAlgn="base" hangingPunct="0">
                <a:spcBef>
                  <a:spcPct val="0"/>
                </a:spcBef>
                <a:spcAft>
                  <a:spcPct val="0"/>
                </a:spcAft>
                <a:defRPr/>
              </a:pPr>
              <a:t>‹#›</a:t>
            </a:fld>
            <a:endParaRPr lang="es-ES_tradnl">
              <a:solidFill>
                <a:srgbClr val="000000"/>
              </a:solidFill>
            </a:endParaRPr>
          </a:p>
        </p:txBody>
      </p:sp>
    </p:spTree>
    <p:extLst>
      <p:ext uri="{BB962C8B-B14F-4D97-AF65-F5344CB8AC3E}">
        <p14:creationId xmlns:p14="http://schemas.microsoft.com/office/powerpoint/2010/main" val="1292838957"/>
      </p:ext>
    </p:extLst>
  </p:cSld>
  <p:clrMap bg1="lt1" tx1="dk1" bg2="lt2" tx2="dk2" accent1="accent1" accent2="accent2" accent3="accent3" accent4="accent4" accent5="accent5" accent6="accent6" hlink="hlink" folHlink="folHlink"/>
  <p:sldLayoutIdLst>
    <p:sldLayoutId id="2147485575" r:id="rId1"/>
    <p:sldLayoutId id="2147485576" r:id="rId2"/>
    <p:sldLayoutId id="2147485577" r:id="rId3"/>
    <p:sldLayoutId id="2147485578" r:id="rId4"/>
    <p:sldLayoutId id="2147485579" r:id="rId5"/>
    <p:sldLayoutId id="2147485580" r:id="rId6"/>
    <p:sldLayoutId id="2147485581" r:id="rId7"/>
    <p:sldLayoutId id="2147485582" r:id="rId8"/>
    <p:sldLayoutId id="2147485583" r:id="rId9"/>
    <p:sldLayoutId id="2147485584" r:id="rId10"/>
    <p:sldLayoutId id="21474855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74" algn="ctr" rtl="0" eaLnBrk="0" fontAlgn="base" hangingPunct="0">
        <a:spcBef>
          <a:spcPct val="0"/>
        </a:spcBef>
        <a:spcAft>
          <a:spcPct val="0"/>
        </a:spcAft>
        <a:defRPr sz="4400">
          <a:solidFill>
            <a:schemeClr val="tx2"/>
          </a:solidFill>
          <a:latin typeface="Times New Roman" pitchFamily="18" charset="0"/>
        </a:defRPr>
      </a:lvl6pPr>
      <a:lvl7pPr marL="914348" algn="ctr" rtl="0" eaLnBrk="0" fontAlgn="base" hangingPunct="0">
        <a:spcBef>
          <a:spcPct val="0"/>
        </a:spcBef>
        <a:spcAft>
          <a:spcPct val="0"/>
        </a:spcAft>
        <a:defRPr sz="4400">
          <a:solidFill>
            <a:schemeClr val="tx2"/>
          </a:solidFill>
          <a:latin typeface="Times New Roman" pitchFamily="18" charset="0"/>
        </a:defRPr>
      </a:lvl7pPr>
      <a:lvl8pPr marL="1371522" algn="ctr" rtl="0" eaLnBrk="0" fontAlgn="base" hangingPunct="0">
        <a:spcBef>
          <a:spcPct val="0"/>
        </a:spcBef>
        <a:spcAft>
          <a:spcPct val="0"/>
        </a:spcAft>
        <a:defRPr sz="4400">
          <a:solidFill>
            <a:schemeClr val="tx2"/>
          </a:solidFill>
          <a:latin typeface="Times New Roman" pitchFamily="18" charset="0"/>
        </a:defRPr>
      </a:lvl8pPr>
      <a:lvl9pPr marL="1828694" algn="ctr" rtl="0" eaLnBrk="0" fontAlgn="base" hangingPunct="0">
        <a:spcBef>
          <a:spcPct val="0"/>
        </a:spcBef>
        <a:spcAft>
          <a:spcPct val="0"/>
        </a:spcAft>
        <a:defRPr sz="4400">
          <a:solidFill>
            <a:schemeClr val="tx2"/>
          </a:solidFill>
          <a:latin typeface="Times New Roman" pitchFamily="18" charset="0"/>
        </a:defRPr>
      </a:lvl9pPr>
    </p:titleStyle>
    <p:bodyStyle>
      <a:lvl1pPr marL="342878" indent="-342878" algn="l" rtl="0" eaLnBrk="0" fontAlgn="base" hangingPunct="0">
        <a:spcBef>
          <a:spcPct val="20000"/>
        </a:spcBef>
        <a:spcAft>
          <a:spcPct val="0"/>
        </a:spcAft>
        <a:buChar char="•"/>
        <a:defRPr sz="3200">
          <a:solidFill>
            <a:schemeClr val="tx1"/>
          </a:solidFill>
          <a:latin typeface="+mn-lt"/>
          <a:ea typeface="+mn-ea"/>
          <a:cs typeface="+mn-cs"/>
        </a:defRPr>
      </a:lvl1pPr>
      <a:lvl2pPr marL="742907" indent="-285735" algn="l" rtl="0" eaLnBrk="0" fontAlgn="base" hangingPunct="0">
        <a:spcBef>
          <a:spcPct val="20000"/>
        </a:spcBef>
        <a:spcAft>
          <a:spcPct val="0"/>
        </a:spcAft>
        <a:buChar char="–"/>
        <a:defRPr sz="2800">
          <a:solidFill>
            <a:schemeClr val="tx1"/>
          </a:solidFill>
          <a:latin typeface="+mn-lt"/>
        </a:defRPr>
      </a:lvl2pPr>
      <a:lvl3pPr marL="1142935" indent="-228587" algn="l" rtl="0" eaLnBrk="0" fontAlgn="base" hangingPunct="0">
        <a:spcBef>
          <a:spcPct val="20000"/>
        </a:spcBef>
        <a:spcAft>
          <a:spcPct val="0"/>
        </a:spcAft>
        <a:buChar char="•"/>
        <a:defRPr sz="2400">
          <a:solidFill>
            <a:schemeClr val="tx1"/>
          </a:solidFill>
          <a:latin typeface="+mn-lt"/>
        </a:defRPr>
      </a:lvl3pPr>
      <a:lvl4pPr marL="1600108" indent="-228587" algn="l" rtl="0" eaLnBrk="0" fontAlgn="base" hangingPunct="0">
        <a:spcBef>
          <a:spcPct val="20000"/>
        </a:spcBef>
        <a:spcAft>
          <a:spcPct val="0"/>
        </a:spcAft>
        <a:buChar char="–"/>
        <a:defRPr sz="2000">
          <a:solidFill>
            <a:schemeClr val="tx1"/>
          </a:solidFill>
          <a:latin typeface="+mn-lt"/>
        </a:defRPr>
      </a:lvl4pPr>
      <a:lvl5pPr marL="2057282" indent="-228587" algn="l" rtl="0" eaLnBrk="0" fontAlgn="base" hangingPunct="0">
        <a:spcBef>
          <a:spcPct val="20000"/>
        </a:spcBef>
        <a:spcAft>
          <a:spcPct val="0"/>
        </a:spcAft>
        <a:buChar char="»"/>
        <a:defRPr sz="2000">
          <a:solidFill>
            <a:schemeClr val="tx1"/>
          </a:solidFill>
          <a:latin typeface="+mn-lt"/>
        </a:defRPr>
      </a:lvl5pPr>
      <a:lvl6pPr marL="2514455" indent="-228587" algn="l" rtl="0" eaLnBrk="0" fontAlgn="base" hangingPunct="0">
        <a:spcBef>
          <a:spcPct val="20000"/>
        </a:spcBef>
        <a:spcAft>
          <a:spcPct val="0"/>
        </a:spcAft>
        <a:buChar char="»"/>
        <a:defRPr sz="2000">
          <a:solidFill>
            <a:schemeClr val="tx1"/>
          </a:solidFill>
          <a:latin typeface="+mn-lt"/>
        </a:defRPr>
      </a:lvl6pPr>
      <a:lvl7pPr marL="2971629" indent="-228587" algn="l" rtl="0" eaLnBrk="0" fontAlgn="base" hangingPunct="0">
        <a:spcBef>
          <a:spcPct val="20000"/>
        </a:spcBef>
        <a:spcAft>
          <a:spcPct val="0"/>
        </a:spcAft>
        <a:buChar char="»"/>
        <a:defRPr sz="2000">
          <a:solidFill>
            <a:schemeClr val="tx1"/>
          </a:solidFill>
          <a:latin typeface="+mn-lt"/>
        </a:defRPr>
      </a:lvl7pPr>
      <a:lvl8pPr marL="3428801" indent="-228587" algn="l" rtl="0" eaLnBrk="0" fontAlgn="base" hangingPunct="0">
        <a:spcBef>
          <a:spcPct val="20000"/>
        </a:spcBef>
        <a:spcAft>
          <a:spcPct val="0"/>
        </a:spcAft>
        <a:buChar char="»"/>
        <a:defRPr sz="2000">
          <a:solidFill>
            <a:schemeClr val="tx1"/>
          </a:solidFill>
          <a:latin typeface="+mn-lt"/>
        </a:defRPr>
      </a:lvl8pPr>
      <a:lvl9pPr marL="3885976" indent="-228587" algn="l" rtl="0" eaLnBrk="0" fontAlgn="base" hangingPunct="0">
        <a:spcBef>
          <a:spcPct val="20000"/>
        </a:spcBef>
        <a:spcAft>
          <a:spcPct val="0"/>
        </a:spcAft>
        <a:buChar char="»"/>
        <a:defRPr sz="2000">
          <a:solidFill>
            <a:schemeClr val="tx1"/>
          </a:solidFill>
          <a:latin typeface="+mn-lt"/>
        </a:defRPr>
      </a:lvl9pPr>
    </p:bodyStyle>
    <p:otherStyle>
      <a:defPPr>
        <a:defRPr lang="es-CO"/>
      </a:defPPr>
      <a:lvl1pPr marL="0" algn="l" defTabSz="914348" rtl="0" eaLnBrk="1" latinLnBrk="0" hangingPunct="1">
        <a:defRPr sz="1800" kern="1200">
          <a:solidFill>
            <a:schemeClr val="tx1"/>
          </a:solidFill>
          <a:latin typeface="+mn-lt"/>
          <a:ea typeface="+mn-ea"/>
          <a:cs typeface="+mn-cs"/>
        </a:defRPr>
      </a:lvl1pPr>
      <a:lvl2pPr marL="457174" algn="l" defTabSz="914348" rtl="0" eaLnBrk="1" latinLnBrk="0" hangingPunct="1">
        <a:defRPr sz="1800" kern="1200">
          <a:solidFill>
            <a:schemeClr val="tx1"/>
          </a:solidFill>
          <a:latin typeface="+mn-lt"/>
          <a:ea typeface="+mn-ea"/>
          <a:cs typeface="+mn-cs"/>
        </a:defRPr>
      </a:lvl2pPr>
      <a:lvl3pPr marL="914348" algn="l" defTabSz="914348" rtl="0" eaLnBrk="1" latinLnBrk="0" hangingPunct="1">
        <a:defRPr sz="1800" kern="1200">
          <a:solidFill>
            <a:schemeClr val="tx1"/>
          </a:solidFill>
          <a:latin typeface="+mn-lt"/>
          <a:ea typeface="+mn-ea"/>
          <a:cs typeface="+mn-cs"/>
        </a:defRPr>
      </a:lvl3pPr>
      <a:lvl4pPr marL="1371522" algn="l" defTabSz="914348" rtl="0" eaLnBrk="1" latinLnBrk="0" hangingPunct="1">
        <a:defRPr sz="1800" kern="1200">
          <a:solidFill>
            <a:schemeClr val="tx1"/>
          </a:solidFill>
          <a:latin typeface="+mn-lt"/>
          <a:ea typeface="+mn-ea"/>
          <a:cs typeface="+mn-cs"/>
        </a:defRPr>
      </a:lvl4pPr>
      <a:lvl5pPr marL="1828694" algn="l" defTabSz="914348" rtl="0" eaLnBrk="1" latinLnBrk="0" hangingPunct="1">
        <a:defRPr sz="1800" kern="1200">
          <a:solidFill>
            <a:schemeClr val="tx1"/>
          </a:solidFill>
          <a:latin typeface="+mn-lt"/>
          <a:ea typeface="+mn-ea"/>
          <a:cs typeface="+mn-cs"/>
        </a:defRPr>
      </a:lvl5pPr>
      <a:lvl6pPr marL="2285868" algn="l" defTabSz="914348" rtl="0" eaLnBrk="1" latinLnBrk="0" hangingPunct="1">
        <a:defRPr sz="1800" kern="1200">
          <a:solidFill>
            <a:schemeClr val="tx1"/>
          </a:solidFill>
          <a:latin typeface="+mn-lt"/>
          <a:ea typeface="+mn-ea"/>
          <a:cs typeface="+mn-cs"/>
        </a:defRPr>
      </a:lvl6pPr>
      <a:lvl7pPr marL="2743040" algn="l" defTabSz="914348" rtl="0" eaLnBrk="1" latinLnBrk="0" hangingPunct="1">
        <a:defRPr sz="1800" kern="1200">
          <a:solidFill>
            <a:schemeClr val="tx1"/>
          </a:solidFill>
          <a:latin typeface="+mn-lt"/>
          <a:ea typeface="+mn-ea"/>
          <a:cs typeface="+mn-cs"/>
        </a:defRPr>
      </a:lvl7pPr>
      <a:lvl8pPr marL="3200214" algn="l" defTabSz="914348" rtl="0" eaLnBrk="1" latinLnBrk="0" hangingPunct="1">
        <a:defRPr sz="1800" kern="1200">
          <a:solidFill>
            <a:schemeClr val="tx1"/>
          </a:solidFill>
          <a:latin typeface="+mn-lt"/>
          <a:ea typeface="+mn-ea"/>
          <a:cs typeface="+mn-cs"/>
        </a:defRPr>
      </a:lvl8pPr>
      <a:lvl9pPr marL="3657388" algn="l" defTabSz="91434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9AB9D3-CEB3-3FCD-CFD6-8E96A187BDF6}"/>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E6FDA73-A37E-5A20-12EF-9D458AB1CB9B}"/>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CD0565-1293-ACCA-CFB1-7C41EB1F2D0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a:extLst>
              <a:ext uri="{FF2B5EF4-FFF2-40B4-BE49-F238E27FC236}">
                <a16:creationId xmlns:a16="http://schemas.microsoft.com/office/drawing/2014/main" id="{8DE299AE-ABDC-3E49-C9F7-CC02CAAE1CC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1030" name="Rectangle 6">
            <a:extLst>
              <a:ext uri="{FF2B5EF4-FFF2-40B4-BE49-F238E27FC236}">
                <a16:creationId xmlns:a16="http://schemas.microsoft.com/office/drawing/2014/main" id="{A3609305-A5E5-CC19-8F4F-3F947F3F305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CD3B77C-6DCD-4862-BF9A-9BFC9C409F75}" type="slidenum">
              <a:rPr lang="en-US" altLang="en-US"/>
              <a:pPr>
                <a:defRPr/>
              </a:pPr>
              <a:t>‹#›</a:t>
            </a:fld>
            <a:endParaRPr lang="en-US" altLang="en-US"/>
          </a:p>
        </p:txBody>
      </p:sp>
    </p:spTree>
    <p:extLst>
      <p:ext uri="{BB962C8B-B14F-4D97-AF65-F5344CB8AC3E}">
        <p14:creationId xmlns:p14="http://schemas.microsoft.com/office/powerpoint/2010/main" val="3007657931"/>
      </p:ext>
    </p:extLst>
  </p:cSld>
  <p:clrMap bg1="lt1" tx1="dk1" bg2="lt2" tx2="dk2" accent1="accent1" accent2="accent2" accent3="accent3" accent4="accent4" accent5="accent5" accent6="accent6" hlink="hlink" folHlink="folHlink"/>
  <p:sldLayoutIdLst>
    <p:sldLayoutId id="2147485587" r:id="rId1"/>
    <p:sldLayoutId id="2147485588" r:id="rId2"/>
    <p:sldLayoutId id="2147485589" r:id="rId3"/>
    <p:sldLayoutId id="2147485590" r:id="rId4"/>
    <p:sldLayoutId id="2147485591" r:id="rId5"/>
    <p:sldLayoutId id="2147485592" r:id="rId6"/>
    <p:sldLayoutId id="2147485593" r:id="rId7"/>
    <p:sldLayoutId id="2147485594" r:id="rId8"/>
    <p:sldLayoutId id="2147485595" r:id="rId9"/>
    <p:sldLayoutId id="2147485596" r:id="rId10"/>
    <p:sldLayoutId id="21474855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873B235-23FD-40E9-B1F1-F235EEA307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FF2CBB7A-65DF-4856-B063-D22DA227C6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3DB92D16-879C-4EB2-BED0-609FFF4B2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6E32A6-2B03-4E7F-B16F-9013089418D8}" type="datetimeFigureOut">
              <a:rPr lang="es-BO" smtClean="0"/>
              <a:t>3/1/2025</a:t>
            </a:fld>
            <a:endParaRPr lang="es-BO"/>
          </a:p>
        </p:txBody>
      </p:sp>
      <p:sp>
        <p:nvSpPr>
          <p:cNvPr id="5" name="Marcador de pie de página 4">
            <a:extLst>
              <a:ext uri="{FF2B5EF4-FFF2-40B4-BE49-F238E27FC236}">
                <a16:creationId xmlns:a16="http://schemas.microsoft.com/office/drawing/2014/main" id="{095BA2DC-2BD7-4E5B-9868-000422B2B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7A6C4C96-C727-4AC5-A810-A13A39B445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910F5-BE3D-4C19-8924-9C781F8FC2E9}" type="slidenum">
              <a:rPr lang="es-BO" smtClean="0"/>
              <a:t>‹#›</a:t>
            </a:fld>
            <a:endParaRPr lang="es-BO"/>
          </a:p>
        </p:txBody>
      </p:sp>
    </p:spTree>
    <p:extLst>
      <p:ext uri="{BB962C8B-B14F-4D97-AF65-F5344CB8AC3E}">
        <p14:creationId xmlns:p14="http://schemas.microsoft.com/office/powerpoint/2010/main" val="1857187804"/>
      </p:ext>
    </p:extLst>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171565B-A4C7-88D6-67F9-91AECB19425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O" altLang="en-US"/>
              <a:t>Click to edit Master title style</a:t>
            </a:r>
          </a:p>
        </p:txBody>
      </p:sp>
      <p:sp>
        <p:nvSpPr>
          <p:cNvPr id="3075" name="Rectangle 3">
            <a:extLst>
              <a:ext uri="{FF2B5EF4-FFF2-40B4-BE49-F238E27FC236}">
                <a16:creationId xmlns:a16="http://schemas.microsoft.com/office/drawing/2014/main" id="{527B9718-F7BE-EFB4-94CE-7891DA161D0F}"/>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O" altLang="en-US"/>
              <a:t>Click to edit Master text styles</a:t>
            </a:r>
          </a:p>
          <a:p>
            <a:pPr lvl="1"/>
            <a:r>
              <a:rPr lang="es-CO" altLang="en-US"/>
              <a:t>Second level</a:t>
            </a:r>
          </a:p>
          <a:p>
            <a:pPr lvl="2"/>
            <a:r>
              <a:rPr lang="es-CO" altLang="en-US"/>
              <a:t>Third level</a:t>
            </a:r>
          </a:p>
          <a:p>
            <a:pPr lvl="3"/>
            <a:r>
              <a:rPr lang="es-CO" altLang="en-US"/>
              <a:t>Fourth level</a:t>
            </a:r>
          </a:p>
          <a:p>
            <a:pPr lvl="4"/>
            <a:r>
              <a:rPr lang="es-CO" altLang="en-US"/>
              <a:t>Fifth level</a:t>
            </a:r>
          </a:p>
        </p:txBody>
      </p:sp>
      <p:sp>
        <p:nvSpPr>
          <p:cNvPr id="1028" name="Rectangle 4">
            <a:extLst>
              <a:ext uri="{FF2B5EF4-FFF2-40B4-BE49-F238E27FC236}">
                <a16:creationId xmlns:a16="http://schemas.microsoft.com/office/drawing/2014/main" id="{2231142C-C4D1-82CC-2051-DCEFFEBAFEC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s-CO"/>
          </a:p>
        </p:txBody>
      </p:sp>
      <p:sp>
        <p:nvSpPr>
          <p:cNvPr id="1029" name="Rectangle 5">
            <a:extLst>
              <a:ext uri="{FF2B5EF4-FFF2-40B4-BE49-F238E27FC236}">
                <a16:creationId xmlns:a16="http://schemas.microsoft.com/office/drawing/2014/main" id="{3E6D8E3D-8885-3764-F108-280F07ACCE9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s-CO"/>
          </a:p>
        </p:txBody>
      </p:sp>
      <p:sp>
        <p:nvSpPr>
          <p:cNvPr id="1030" name="Rectangle 6">
            <a:extLst>
              <a:ext uri="{FF2B5EF4-FFF2-40B4-BE49-F238E27FC236}">
                <a16:creationId xmlns:a16="http://schemas.microsoft.com/office/drawing/2014/main" id="{768718B5-CC14-2E9B-604D-951440FB97D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F4B84EB-D450-4348-8F90-4B384AFC9DA3}" type="slidenum">
              <a:rPr lang="es-CO" altLang="en-US"/>
              <a:pPr>
                <a:defRPr/>
              </a:pPr>
              <a:t>‹#›</a:t>
            </a:fld>
            <a:endParaRPr lang="es-CO" altLang="en-US"/>
          </a:p>
        </p:txBody>
      </p:sp>
    </p:spTree>
  </p:cSld>
  <p:clrMap bg1="lt1" tx1="dk1" bg2="lt2" tx2="dk2" accent1="accent1" accent2="accent2" accent3="accent3" accent4="accent4" accent5="accent5" accent6="accent6" hlink="hlink" folHlink="folHlink"/>
  <p:sldLayoutIdLst>
    <p:sldLayoutId id="2147485428" r:id="rId1"/>
    <p:sldLayoutId id="2147485429" r:id="rId2"/>
    <p:sldLayoutId id="2147485430" r:id="rId3"/>
    <p:sldLayoutId id="2147485431" r:id="rId4"/>
    <p:sldLayoutId id="2147485432" r:id="rId5"/>
    <p:sldLayoutId id="2147485433" r:id="rId6"/>
    <p:sldLayoutId id="2147485434" r:id="rId7"/>
    <p:sldLayoutId id="2147485435" r:id="rId8"/>
    <p:sldLayoutId id="2147485436" r:id="rId9"/>
    <p:sldLayoutId id="2147485437" r:id="rId10"/>
    <p:sldLayoutId id="2147485438" r:id="rId11"/>
    <p:sldLayoutId id="21474854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DEC3D62-A66F-55A0-BB14-68753287735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CO" altLang="en-US"/>
              <a:t>Click to edit Master title style</a:t>
            </a:r>
          </a:p>
        </p:txBody>
      </p:sp>
      <p:sp>
        <p:nvSpPr>
          <p:cNvPr id="4099" name="Rectangle 3">
            <a:extLst>
              <a:ext uri="{FF2B5EF4-FFF2-40B4-BE49-F238E27FC236}">
                <a16:creationId xmlns:a16="http://schemas.microsoft.com/office/drawing/2014/main" id="{7217BA5B-2874-47ED-A2AC-F6B32E1E1C2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CO" altLang="en-US"/>
              <a:t>Click to edit Master text styles</a:t>
            </a:r>
          </a:p>
          <a:p>
            <a:pPr lvl="1"/>
            <a:r>
              <a:rPr lang="es-CO" altLang="en-US"/>
              <a:t>Second level</a:t>
            </a:r>
          </a:p>
          <a:p>
            <a:pPr lvl="2"/>
            <a:r>
              <a:rPr lang="es-CO" altLang="en-US"/>
              <a:t>Third level</a:t>
            </a:r>
          </a:p>
          <a:p>
            <a:pPr lvl="3"/>
            <a:r>
              <a:rPr lang="es-CO" altLang="en-US"/>
              <a:t>Fourth level</a:t>
            </a:r>
          </a:p>
          <a:p>
            <a:pPr lvl="4"/>
            <a:r>
              <a:rPr lang="es-CO" altLang="en-US"/>
              <a:t>Fifth level</a:t>
            </a:r>
          </a:p>
        </p:txBody>
      </p:sp>
      <p:sp>
        <p:nvSpPr>
          <p:cNvPr id="1028" name="Rectangle 4">
            <a:extLst>
              <a:ext uri="{FF2B5EF4-FFF2-40B4-BE49-F238E27FC236}">
                <a16:creationId xmlns:a16="http://schemas.microsoft.com/office/drawing/2014/main" id="{5C53B337-9A2E-F519-968F-AAA24CE73EE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s-CO"/>
          </a:p>
        </p:txBody>
      </p:sp>
      <p:sp>
        <p:nvSpPr>
          <p:cNvPr id="1029" name="Rectangle 5">
            <a:extLst>
              <a:ext uri="{FF2B5EF4-FFF2-40B4-BE49-F238E27FC236}">
                <a16:creationId xmlns:a16="http://schemas.microsoft.com/office/drawing/2014/main" id="{548F4242-11E3-BE83-BDA2-B241B680626B}"/>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s-CO"/>
          </a:p>
        </p:txBody>
      </p:sp>
      <p:sp>
        <p:nvSpPr>
          <p:cNvPr id="1030" name="Rectangle 6">
            <a:extLst>
              <a:ext uri="{FF2B5EF4-FFF2-40B4-BE49-F238E27FC236}">
                <a16:creationId xmlns:a16="http://schemas.microsoft.com/office/drawing/2014/main" id="{B44EA38E-88AA-A23C-3C55-E0BAAC31893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AE436F6-772B-49E5-B67D-BD26F8111B2A}" type="slidenum">
              <a:rPr lang="es-CO" altLang="en-US"/>
              <a:pPr>
                <a:defRPr/>
              </a:pPr>
              <a:t>‹#›</a:t>
            </a:fld>
            <a:endParaRPr lang="es-CO" altLang="en-US"/>
          </a:p>
        </p:txBody>
      </p:sp>
    </p:spTree>
  </p:cSld>
  <p:clrMap bg1="lt1" tx1="dk1" bg2="lt2" tx2="dk2" accent1="accent1" accent2="accent2" accent3="accent3" accent4="accent4" accent5="accent5" accent6="accent6" hlink="hlink" folHlink="folHlink"/>
  <p:sldLayoutIdLst>
    <p:sldLayoutId id="2147485440" r:id="rId1"/>
    <p:sldLayoutId id="2147485441" r:id="rId2"/>
    <p:sldLayoutId id="2147485442" r:id="rId3"/>
    <p:sldLayoutId id="2147485443" r:id="rId4"/>
    <p:sldLayoutId id="2147485444" r:id="rId5"/>
    <p:sldLayoutId id="2147485445" r:id="rId6"/>
    <p:sldLayoutId id="2147485446" r:id="rId7"/>
    <p:sldLayoutId id="2147485447" r:id="rId8"/>
    <p:sldLayoutId id="2147485448" r:id="rId9"/>
    <p:sldLayoutId id="2147485449" r:id="rId10"/>
    <p:sldLayoutId id="2147485450" r:id="rId11"/>
    <p:sldLayoutId id="214748545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Google Shape;10;p1">
            <a:extLst>
              <a:ext uri="{FF2B5EF4-FFF2-40B4-BE49-F238E27FC236}">
                <a16:creationId xmlns:a16="http://schemas.microsoft.com/office/drawing/2014/main" id="{B971823B-B044-A100-B623-E75277E0CE0B}"/>
              </a:ext>
            </a:extLst>
          </p:cNvPr>
          <p:cNvSpPr txBox="1">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BO" altLang="es-BO">
              <a:sym typeface="Arial" panose="020B0604020202020204" pitchFamily="34" charset="0"/>
            </a:endParaRPr>
          </a:p>
        </p:txBody>
      </p:sp>
      <p:sp>
        <p:nvSpPr>
          <p:cNvPr id="5123" name="Google Shape;11;p1">
            <a:extLst>
              <a:ext uri="{FF2B5EF4-FFF2-40B4-BE49-F238E27FC236}">
                <a16:creationId xmlns:a16="http://schemas.microsoft.com/office/drawing/2014/main" id="{B63E5E08-FBEA-CE36-2730-F673123D8C05}"/>
              </a:ext>
            </a:extLst>
          </p:cNvPr>
          <p:cNvSpPr txBox="1">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BO" altLang="es-BO">
              <a:sym typeface="Arial" panose="020B0604020202020204" pitchFamily="34" charset="0"/>
            </a:endParaRPr>
          </a:p>
        </p:txBody>
      </p:sp>
      <p:sp>
        <p:nvSpPr>
          <p:cNvPr id="12" name="Google Shape;12;p1">
            <a:extLst>
              <a:ext uri="{FF2B5EF4-FFF2-40B4-BE49-F238E27FC236}">
                <a16:creationId xmlns:a16="http://schemas.microsoft.com/office/drawing/2014/main" id="{D1301274-7F0D-6753-6072-C79123B7D164}"/>
              </a:ext>
            </a:extLst>
          </p:cNvPr>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3" name="Google Shape;13;p1">
            <a:extLst>
              <a:ext uri="{FF2B5EF4-FFF2-40B4-BE49-F238E27FC236}">
                <a16:creationId xmlns:a16="http://schemas.microsoft.com/office/drawing/2014/main" id="{7F8018EA-8A8E-962B-89CA-1B6EB6DB8A50}"/>
              </a:ext>
            </a:extLst>
          </p:cNvPr>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4" name="Google Shape;14;p1">
            <a:extLst>
              <a:ext uri="{FF2B5EF4-FFF2-40B4-BE49-F238E27FC236}">
                <a16:creationId xmlns:a16="http://schemas.microsoft.com/office/drawing/2014/main" id="{344780B2-5142-4133-4233-14BB81392749}"/>
              </a:ext>
            </a:extLst>
          </p:cNvPr>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AE2C0E9C-4796-4C3E-93E0-AC749555F81E}" type="slidenum">
              <a:rPr lang="en-US"/>
              <a:pPr>
                <a:defRPr/>
              </a:pPr>
              <a:t>‹#›</a:t>
            </a:fld>
            <a:endParaRPr lang="en-US">
              <a:solidFill>
                <a:srgbClr val="000000"/>
              </a:solidFill>
            </a:endParaRPr>
          </a:p>
        </p:txBody>
      </p:sp>
    </p:spTree>
  </p:cSld>
  <p:clrMap bg1="lt1" tx1="dk1" bg2="dk2" tx2="lt2" accent1="accent1" accent2="accent2" accent3="accent3" accent4="accent4" accent5="accent5" accent6="accent6" hlink="hlink" folHlink="folHlink"/>
  <p:sldLayoutIdLst>
    <p:sldLayoutId id="2147485475" r:id="rId1"/>
    <p:sldLayoutId id="2147485476" r:id="rId2"/>
    <p:sldLayoutId id="2147485477" r:id="rId3"/>
    <p:sldLayoutId id="2147485478" r:id="rId4"/>
    <p:sldLayoutId id="2147485479" r:id="rId5"/>
    <p:sldLayoutId id="2147485480" r:id="rId6"/>
    <p:sldLayoutId id="2147485481" r:id="rId7"/>
    <p:sldLayoutId id="2147485482" r:id="rId8"/>
    <p:sldLayoutId id="2147485483" r:id="rId9"/>
    <p:sldLayoutId id="2147485484" r:id="rId10"/>
    <p:sldLayoutId id="2147485485" r:id="rId11"/>
    <p:sldLayoutId id="2147485486"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Google Shape;10;p1">
            <a:extLst>
              <a:ext uri="{FF2B5EF4-FFF2-40B4-BE49-F238E27FC236}">
                <a16:creationId xmlns:a16="http://schemas.microsoft.com/office/drawing/2014/main" id="{A8AF9EEF-E114-FB44-573A-961954B94D33}"/>
              </a:ext>
            </a:extLst>
          </p:cNvPr>
          <p:cNvSpPr txBox="1">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BO" altLang="es-BO">
              <a:sym typeface="Arial" panose="020B0604020202020204" pitchFamily="34" charset="0"/>
            </a:endParaRPr>
          </a:p>
        </p:txBody>
      </p:sp>
      <p:sp>
        <p:nvSpPr>
          <p:cNvPr id="6147" name="Google Shape;11;p1">
            <a:extLst>
              <a:ext uri="{FF2B5EF4-FFF2-40B4-BE49-F238E27FC236}">
                <a16:creationId xmlns:a16="http://schemas.microsoft.com/office/drawing/2014/main" id="{0CE9532B-92CF-4B44-DBF7-E0C1C8060041}"/>
              </a:ext>
            </a:extLst>
          </p:cNvPr>
          <p:cNvSpPr txBox="1">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BO" altLang="es-BO">
              <a:sym typeface="Arial" panose="020B0604020202020204" pitchFamily="34" charset="0"/>
            </a:endParaRPr>
          </a:p>
        </p:txBody>
      </p:sp>
      <p:sp>
        <p:nvSpPr>
          <p:cNvPr id="12" name="Google Shape;12;p1">
            <a:extLst>
              <a:ext uri="{FF2B5EF4-FFF2-40B4-BE49-F238E27FC236}">
                <a16:creationId xmlns:a16="http://schemas.microsoft.com/office/drawing/2014/main" id="{BB9CB164-82B6-B7EA-763E-5CA4113127A0}"/>
              </a:ext>
            </a:extLst>
          </p:cNvPr>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3" name="Google Shape;13;p1">
            <a:extLst>
              <a:ext uri="{FF2B5EF4-FFF2-40B4-BE49-F238E27FC236}">
                <a16:creationId xmlns:a16="http://schemas.microsoft.com/office/drawing/2014/main" id="{784760D0-51E1-BF80-9C7B-4E9E15E27D12}"/>
              </a:ext>
            </a:extLst>
          </p:cNvPr>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4" name="Google Shape;14;p1">
            <a:extLst>
              <a:ext uri="{FF2B5EF4-FFF2-40B4-BE49-F238E27FC236}">
                <a16:creationId xmlns:a16="http://schemas.microsoft.com/office/drawing/2014/main" id="{51186CAB-F73B-B55B-F9B8-86D14076A11C}"/>
              </a:ext>
            </a:extLst>
          </p:cNvPr>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E7641340-9B17-46CE-8357-CF8F6251A8A5}" type="slidenum">
              <a:rPr lang="en-US"/>
              <a:pPr>
                <a:defRPr/>
              </a:pPr>
              <a:t>‹#›</a:t>
            </a:fld>
            <a:endParaRPr lang="en-US">
              <a:solidFill>
                <a:srgbClr val="000000"/>
              </a:solidFill>
            </a:endParaRPr>
          </a:p>
        </p:txBody>
      </p:sp>
    </p:spTree>
  </p:cSld>
  <p:clrMap bg1="lt1" tx1="dk1" bg2="dk2" tx2="lt2" accent1="accent1" accent2="accent2" accent3="accent3" accent4="accent4" accent5="accent5" accent6="accent6" hlink="hlink" folHlink="folHlink"/>
  <p:sldLayoutIdLst>
    <p:sldLayoutId id="2147485487" r:id="rId1"/>
    <p:sldLayoutId id="2147485488" r:id="rId2"/>
    <p:sldLayoutId id="2147485489" r:id="rId3"/>
    <p:sldLayoutId id="2147485490" r:id="rId4"/>
    <p:sldLayoutId id="2147485491" r:id="rId5"/>
    <p:sldLayoutId id="2147485492" r:id="rId6"/>
    <p:sldLayoutId id="2147485493" r:id="rId7"/>
    <p:sldLayoutId id="2147485494" r:id="rId8"/>
    <p:sldLayoutId id="2147485495" r:id="rId9"/>
    <p:sldLayoutId id="2147485496" r:id="rId10"/>
    <p:sldLayoutId id="2147485497" r:id="rId11"/>
    <p:sldLayoutId id="2147485498"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Google Shape;10;p1">
            <a:extLst>
              <a:ext uri="{FF2B5EF4-FFF2-40B4-BE49-F238E27FC236}">
                <a16:creationId xmlns:a16="http://schemas.microsoft.com/office/drawing/2014/main" id="{1211B735-7954-70E7-EA67-2813AAA088DE}"/>
              </a:ext>
            </a:extLst>
          </p:cNvPr>
          <p:cNvSpPr txBox="1">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es-BO" altLang="es-BO">
              <a:sym typeface="Arial" panose="020B0604020202020204" pitchFamily="34" charset="0"/>
            </a:endParaRPr>
          </a:p>
        </p:txBody>
      </p:sp>
      <p:sp>
        <p:nvSpPr>
          <p:cNvPr id="7171" name="Google Shape;11;p1">
            <a:extLst>
              <a:ext uri="{FF2B5EF4-FFF2-40B4-BE49-F238E27FC236}">
                <a16:creationId xmlns:a16="http://schemas.microsoft.com/office/drawing/2014/main" id="{6314E8A6-528D-469F-2A60-4FB299D4FFFA}"/>
              </a:ext>
            </a:extLst>
          </p:cNvPr>
          <p:cNvSpPr txBox="1">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s-BO" altLang="es-BO">
              <a:sym typeface="Arial" panose="020B0604020202020204" pitchFamily="34" charset="0"/>
            </a:endParaRPr>
          </a:p>
        </p:txBody>
      </p:sp>
      <p:sp>
        <p:nvSpPr>
          <p:cNvPr id="12" name="Google Shape;12;p1">
            <a:extLst>
              <a:ext uri="{FF2B5EF4-FFF2-40B4-BE49-F238E27FC236}">
                <a16:creationId xmlns:a16="http://schemas.microsoft.com/office/drawing/2014/main" id="{8F426874-2E35-C5AE-6889-7DC2D141573D}"/>
              </a:ext>
            </a:extLst>
          </p:cNvPr>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3" name="Google Shape;13;p1">
            <a:extLst>
              <a:ext uri="{FF2B5EF4-FFF2-40B4-BE49-F238E27FC236}">
                <a16:creationId xmlns:a16="http://schemas.microsoft.com/office/drawing/2014/main" id="{DEA95FC6-64B5-C3F1-B97B-FA85481324D2}"/>
              </a:ext>
            </a:extLst>
          </p:cNvPr>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pPr>
              <a:defRPr/>
            </a:pPr>
            <a:endParaRPr/>
          </a:p>
        </p:txBody>
      </p:sp>
      <p:sp>
        <p:nvSpPr>
          <p:cNvPr id="14" name="Google Shape;14;p1">
            <a:extLst>
              <a:ext uri="{FF2B5EF4-FFF2-40B4-BE49-F238E27FC236}">
                <a16:creationId xmlns:a16="http://schemas.microsoft.com/office/drawing/2014/main" id="{0AB85F17-F3AD-2882-4D23-CB7B7E64D15D}"/>
              </a:ext>
            </a:extLst>
          </p:cNvPr>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pPr>
              <a:defRPr/>
            </a:pPr>
            <a:fld id="{4CB04718-2D8C-430A-AA47-56340C508B58}" type="slidenum">
              <a:rPr lang="en-US"/>
              <a:pPr>
                <a:defRPr/>
              </a:pPr>
              <a:t>‹#›</a:t>
            </a:fld>
            <a:endParaRPr lang="en-US">
              <a:solidFill>
                <a:srgbClr val="000000"/>
              </a:solidFill>
            </a:endParaRPr>
          </a:p>
        </p:txBody>
      </p:sp>
    </p:spTree>
  </p:cSld>
  <p:clrMap bg1="lt1" tx1="dk1" bg2="dk2" tx2="lt2" accent1="accent1" accent2="accent2" accent3="accent3" accent4="accent4" accent5="accent5" accent6="accent6" hlink="hlink" folHlink="folHlink"/>
  <p:sldLayoutIdLst>
    <p:sldLayoutId id="2147485499" r:id="rId1"/>
    <p:sldLayoutId id="2147485500" r:id="rId2"/>
    <p:sldLayoutId id="2147485501" r:id="rId3"/>
    <p:sldLayoutId id="2147485502" r:id="rId4"/>
    <p:sldLayoutId id="2147485503" r:id="rId5"/>
    <p:sldLayoutId id="2147485504" r:id="rId6"/>
    <p:sldLayoutId id="2147485505" r:id="rId7"/>
    <p:sldLayoutId id="2147485506" r:id="rId8"/>
    <p:sldLayoutId id="2147485507" r:id="rId9"/>
    <p:sldLayoutId id="2147485508" r:id="rId10"/>
    <p:sldLayoutId id="2147485509" r:id="rId11"/>
    <p:sldLayoutId id="2147485510" r:id="rId1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0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56BAEE10-FD14-2617-B2F3-B08BB64CF96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n-US"/>
              <a:t>Haga clic para modificar el estilo de título del patrón</a:t>
            </a:r>
          </a:p>
        </p:txBody>
      </p:sp>
      <p:sp>
        <p:nvSpPr>
          <p:cNvPr id="9219" name="Rectangle 3">
            <a:extLst>
              <a:ext uri="{FF2B5EF4-FFF2-40B4-BE49-F238E27FC236}">
                <a16:creationId xmlns:a16="http://schemas.microsoft.com/office/drawing/2014/main" id="{1B8E3875-4693-CA6B-3EBE-569FC1A25F0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n-US"/>
              <a:t>Haga clic para modificar el estilo de texto del patrón</a:t>
            </a:r>
          </a:p>
          <a:p>
            <a:pPr lvl="1"/>
            <a:r>
              <a:rPr lang="es-ES_tradnl" altLang="en-US"/>
              <a:t>Segundo nivel</a:t>
            </a:r>
          </a:p>
          <a:p>
            <a:pPr lvl="2"/>
            <a:r>
              <a:rPr lang="es-ES_tradnl" altLang="en-US"/>
              <a:t>Tercer nivel</a:t>
            </a:r>
          </a:p>
          <a:p>
            <a:pPr lvl="3"/>
            <a:r>
              <a:rPr lang="es-ES_tradnl" altLang="en-US"/>
              <a:t>Cuarto nivel</a:t>
            </a:r>
          </a:p>
          <a:p>
            <a:pPr lvl="4"/>
            <a:r>
              <a:rPr lang="es-ES_tradnl" altLang="en-US"/>
              <a:t>Quinto nivel</a:t>
            </a:r>
          </a:p>
        </p:txBody>
      </p:sp>
      <p:sp>
        <p:nvSpPr>
          <p:cNvPr id="1028" name="Rectangle 4">
            <a:extLst>
              <a:ext uri="{FF2B5EF4-FFF2-40B4-BE49-F238E27FC236}">
                <a16:creationId xmlns:a16="http://schemas.microsoft.com/office/drawing/2014/main" id="{47849FE0-5BC4-886E-8D43-C3533316C92D}"/>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a:defRPr/>
            </a:pPr>
            <a:endParaRPr lang="es-ES_tradnl"/>
          </a:p>
        </p:txBody>
      </p:sp>
      <p:sp>
        <p:nvSpPr>
          <p:cNvPr id="1029" name="Rectangle 5">
            <a:extLst>
              <a:ext uri="{FF2B5EF4-FFF2-40B4-BE49-F238E27FC236}">
                <a16:creationId xmlns:a16="http://schemas.microsoft.com/office/drawing/2014/main" id="{D9FF2118-FBB2-896F-1220-AEB2F65BB9FF}"/>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_tradnl"/>
          </a:p>
        </p:txBody>
      </p:sp>
      <p:sp>
        <p:nvSpPr>
          <p:cNvPr id="1030" name="Rectangle 6">
            <a:extLst>
              <a:ext uri="{FF2B5EF4-FFF2-40B4-BE49-F238E27FC236}">
                <a16:creationId xmlns:a16="http://schemas.microsoft.com/office/drawing/2014/main" id="{CC089C08-9ECF-29FC-2C57-E900680DE1A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5C68231-4FD0-428C-8F8B-5125DBCDDE61}" type="slidenum">
              <a:rPr lang="es-ES_tradnl" altLang="en-US"/>
              <a:pPr>
                <a:defRPr/>
              </a:pPr>
              <a:t>‹#›</a:t>
            </a:fld>
            <a:endParaRPr lang="es-ES_tradnl" altLang="en-US"/>
          </a:p>
        </p:txBody>
      </p:sp>
    </p:spTree>
  </p:cSld>
  <p:clrMap bg1="lt1" tx1="dk1" bg2="lt2" tx2="dk2" accent1="accent1" accent2="accent2" accent3="accent3" accent4="accent4" accent5="accent5" accent6="accent6" hlink="hlink" folHlink="folHlink"/>
  <p:sldLayoutIdLst>
    <p:sldLayoutId id="2147485464" r:id="rId1"/>
    <p:sldLayoutId id="2147485465" r:id="rId2"/>
    <p:sldLayoutId id="2147485466" r:id="rId3"/>
    <p:sldLayoutId id="2147485467" r:id="rId4"/>
    <p:sldLayoutId id="2147485468" r:id="rId5"/>
    <p:sldLayoutId id="2147485469" r:id="rId6"/>
    <p:sldLayoutId id="2147485470" r:id="rId7"/>
    <p:sldLayoutId id="2147485471" r:id="rId8"/>
    <p:sldLayoutId id="2147485472" r:id="rId9"/>
    <p:sldLayoutId id="2147485473" r:id="rId10"/>
    <p:sldLayoutId id="21474854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050" b="0" i="0" u="none" strike="noStrike" cap="none">
                <a:solidFill>
                  <a:schemeClr val="dk1"/>
                </a:solidFill>
                <a:latin typeface="Arial"/>
                <a:ea typeface="Arial"/>
                <a:cs typeface="Arial"/>
                <a:sym typeface="Arial"/>
              </a:defRPr>
            </a:lvl9pPr>
          </a:lstStyle>
          <a:p>
            <a:fld id="{00000000-1234-1234-1234-123412341234}" type="slidenum">
              <a:rPr lang="en-US" smtClean="0"/>
              <a:pPr/>
              <a:t>‹#›</a:t>
            </a:fld>
            <a:endParaRPr lang="en-US" dirty="0">
              <a:solidFill>
                <a:srgbClr val="000000"/>
              </a:solidFill>
            </a:endParaRPr>
          </a:p>
        </p:txBody>
      </p:sp>
    </p:spTree>
    <p:extLst>
      <p:ext uri="{BB962C8B-B14F-4D97-AF65-F5344CB8AC3E}">
        <p14:creationId xmlns:p14="http://schemas.microsoft.com/office/powerpoint/2010/main" val="1496203067"/>
      </p:ext>
    </p:extLst>
  </p:cSld>
  <p:clrMap bg1="lt1" tx1="dk1" bg2="dk2" tx2="lt2" accent1="accent1" accent2="accent2" accent3="accent3" accent4="accent4" accent5="accent5" accent6="accent6" hlink="hlink" folHlink="folHlink"/>
  <p:sldLayoutIdLst>
    <p:sldLayoutId id="2147485512" r:id="rId1"/>
    <p:sldLayoutId id="2147485513" r:id="rId2"/>
    <p:sldLayoutId id="2147485514" r:id="rId3"/>
    <p:sldLayoutId id="2147485515" r:id="rId4"/>
    <p:sldLayoutId id="2147485516" r:id="rId5"/>
    <p:sldLayoutId id="2147485517" r:id="rId6"/>
    <p:sldLayoutId id="2147485518" r:id="rId7"/>
    <p:sldLayoutId id="2147485519" r:id="rId8"/>
    <p:sldLayoutId id="2147485520" r:id="rId9"/>
    <p:sldLayoutId id="2147485521" r:id="rId10"/>
    <p:sldLayoutId id="2147485522" r:id="rId11"/>
    <p:sldLayoutId id="214748552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609600" y="274637"/>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 name="Google Shape;166;p26"/>
          <p:cNvSpPr txBox="1">
            <a:spLocks noGrp="1"/>
          </p:cNvSpPr>
          <p:nvPr>
            <p:ph type="body" idx="1"/>
          </p:nvPr>
        </p:nvSpPr>
        <p:spPr>
          <a:xfrm>
            <a:off x="609600" y="1600200"/>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7" name="Google Shape;167;p2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68" name="Google Shape;168;p2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35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dirty="0"/>
          </a:p>
        </p:txBody>
      </p:sp>
      <p:sp>
        <p:nvSpPr>
          <p:cNvPr id="169" name="Google Shape;169;p2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400"/>
              <a:buFont typeface="Arial"/>
              <a:buNone/>
              <a:defRPr sz="1050" b="0" i="0" u="none">
                <a:solidFill>
                  <a:schemeClr val="dk1"/>
                </a:solidFill>
                <a:latin typeface="Arial"/>
                <a:ea typeface="Arial"/>
                <a:cs typeface="Arial"/>
                <a:sym typeface="Arial"/>
              </a:defRPr>
            </a:lvl9pPr>
          </a:lstStyle>
          <a:p>
            <a:fld id="{00000000-1234-1234-1234-123412341234}" type="slidenum">
              <a:rPr lang="en-US" smtClean="0"/>
              <a:pPr/>
              <a:t>‹#›</a:t>
            </a:fld>
            <a:endParaRPr lang="en-US" dirty="0">
              <a:solidFill>
                <a:srgbClr val="000000"/>
              </a:solidFill>
            </a:endParaRPr>
          </a:p>
        </p:txBody>
      </p:sp>
    </p:spTree>
    <p:extLst>
      <p:ext uri="{BB962C8B-B14F-4D97-AF65-F5344CB8AC3E}">
        <p14:creationId xmlns:p14="http://schemas.microsoft.com/office/powerpoint/2010/main" val="1250370026"/>
      </p:ext>
    </p:extLst>
  </p:cSld>
  <p:clrMap bg1="lt1" tx1="dk1" bg2="dk2" tx2="lt2" accent1="accent1" accent2="accent2" accent3="accent3" accent4="accent4" accent5="accent5" accent6="accent6" hlink="hlink" folHlink="folHlink"/>
  <p:sldLayoutIdLst>
    <p:sldLayoutId id="2147485525"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9.xml"/><Relationship Id="rId1" Type="http://schemas.openxmlformats.org/officeDocument/2006/relationships/slideLayout" Target="../slideLayouts/slideLayout15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7.xml"/></Relationships>
</file>

<file path=ppt/slides/_rels/slide1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0.xml"/><Relationship Id="rId1" Type="http://schemas.openxmlformats.org/officeDocument/2006/relationships/slideLayout" Target="../slideLayouts/slideLayout158.xml"/><Relationship Id="rId4" Type="http://schemas.openxmlformats.org/officeDocument/2006/relationships/image" Target="../media/image39.png"/></Relationships>
</file>

<file path=ppt/slides/_rels/slide1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6.xml"/></Relationships>
</file>

<file path=ppt/slides/_rels/slide1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5.xml"/><Relationship Id="rId1" Type="http://schemas.openxmlformats.org/officeDocument/2006/relationships/slideLayout" Target="../slideLayouts/slideLayout136.xml"/></Relationships>
</file>

<file path=ppt/slides/_rels/slide1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6.xml"/><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8.xml"/><Relationship Id="rId1" Type="http://schemas.openxmlformats.org/officeDocument/2006/relationships/slideLayout" Target="../slideLayouts/slideLayout1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7.xml"/></Relationships>
</file>

<file path=ppt/slides/_rels/slide1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0.xml"/><Relationship Id="rId1" Type="http://schemas.openxmlformats.org/officeDocument/2006/relationships/slideLayout" Target="../slideLayouts/slideLayout63.xml"/></Relationships>
</file>

<file path=ppt/slides/_rels/slide1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1.xml"/><Relationship Id="rId1" Type="http://schemas.openxmlformats.org/officeDocument/2006/relationships/slideLayout" Target="../slideLayouts/slideLayout1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hyperlink" Target="http://encyclopedia.uia.org/en" TargetMode="External"/><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2.xml"/><Relationship Id="rId1" Type="http://schemas.openxmlformats.org/officeDocument/2006/relationships/slideLayout" Target="../slideLayouts/slideLayout120.xml"/><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4.xml"/><Relationship Id="rId1" Type="http://schemas.openxmlformats.org/officeDocument/2006/relationships/slideLayout" Target="../slideLayouts/slideLayout120.xml"/><Relationship Id="rId4" Type="http://schemas.openxmlformats.org/officeDocument/2006/relationships/image" Target="../media/image11.em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9.xml"/><Relationship Id="rId1" Type="http://schemas.openxmlformats.org/officeDocument/2006/relationships/slideLayout" Target="../slideLayouts/slideLayout113.xml"/><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0.xml"/><Relationship Id="rId1" Type="http://schemas.openxmlformats.org/officeDocument/2006/relationships/slideLayout" Target="../slideLayouts/slideLayout113.xml"/><Relationship Id="rId4" Type="http://schemas.openxmlformats.org/officeDocument/2006/relationships/image" Target="../media/image16.emf"/></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whitehead-bangalore.in/www.dvk.in" TargetMode="External"/><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hyperlink" Target="http://www.whitehead-bangalore.in/www.christcollege.edu"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9.xml"/><Relationship Id="rId1" Type="http://schemas.openxmlformats.org/officeDocument/2006/relationships/slideLayout" Target="../slideLayouts/slideLayout41.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31.xml"/></Relationships>
</file>

<file path=ppt/slides/_rels/slide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4.xml"/><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9.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AF2BE-B1BE-F5FB-340C-7B5C3623FDAE}"/>
              </a:ext>
            </a:extLst>
          </p:cNvPr>
          <p:cNvSpPr txBox="1"/>
          <p:nvPr/>
        </p:nvSpPr>
        <p:spPr>
          <a:xfrm>
            <a:off x="2423591" y="116632"/>
            <a:ext cx="7058343" cy="584775"/>
          </a:xfrm>
          <a:prstGeom prst="rect">
            <a:avLst/>
          </a:prstGeom>
          <a:noFill/>
        </p:spPr>
        <p:txBody>
          <a:bodyPr wrap="none" rtlCol="0">
            <a:spAutoFit/>
          </a:bodyPr>
          <a:lstStyle/>
          <a:p>
            <a:r>
              <a:rPr kumimoji="0" lang="en-US" altLang="en-US" sz="3200" b="1" i="0" u="none" strike="noStrike" kern="0" cap="none" spc="0" normalizeH="0" baseline="0" noProof="0" dirty="0">
                <a:ln>
                  <a:noFill/>
                </a:ln>
                <a:solidFill>
                  <a:srgbClr val="000000"/>
                </a:solidFill>
                <a:effectLst/>
                <a:uLnTx/>
                <a:uFillTx/>
                <a:latin typeface="Arial"/>
                <a:ea typeface="+mj-ea"/>
                <a:cs typeface="Arial"/>
              </a:rPr>
              <a:t>From the Anisa Model of Education</a:t>
            </a:r>
            <a:endParaRPr lang="es-BO" dirty="0"/>
          </a:p>
        </p:txBody>
      </p:sp>
      <p:pic>
        <p:nvPicPr>
          <p:cNvPr id="5" name="Picture 4">
            <a:extLst>
              <a:ext uri="{FF2B5EF4-FFF2-40B4-BE49-F238E27FC236}">
                <a16:creationId xmlns:a16="http://schemas.microsoft.com/office/drawing/2014/main" id="{4526A59A-64F4-3173-1D22-104C00807AC9}"/>
              </a:ext>
            </a:extLst>
          </p:cNvPr>
          <p:cNvPicPr>
            <a:picLocks noChangeAspect="1"/>
          </p:cNvPicPr>
          <p:nvPr/>
        </p:nvPicPr>
        <p:blipFill>
          <a:blip r:embed="rId3"/>
          <a:stretch>
            <a:fillRect/>
          </a:stretch>
        </p:blipFill>
        <p:spPr>
          <a:xfrm>
            <a:off x="5077911" y="701407"/>
            <a:ext cx="1749704" cy="1944793"/>
          </a:xfrm>
          <a:prstGeom prst="rect">
            <a:avLst/>
          </a:prstGeom>
        </p:spPr>
      </p:pic>
      <p:sp>
        <p:nvSpPr>
          <p:cNvPr id="6" name="TextBox 5">
            <a:extLst>
              <a:ext uri="{FF2B5EF4-FFF2-40B4-BE49-F238E27FC236}">
                <a16:creationId xmlns:a16="http://schemas.microsoft.com/office/drawing/2014/main" id="{D164B3A5-EED9-44ED-A320-84ACDEDA0E7A}"/>
              </a:ext>
            </a:extLst>
          </p:cNvPr>
          <p:cNvSpPr txBox="1"/>
          <p:nvPr/>
        </p:nvSpPr>
        <p:spPr>
          <a:xfrm>
            <a:off x="1321436" y="2692366"/>
            <a:ext cx="9549128" cy="1077218"/>
          </a:xfrm>
          <a:prstGeom prst="rect">
            <a:avLst/>
          </a:prstGeom>
          <a:noFill/>
        </p:spPr>
        <p:txBody>
          <a:bodyPr wrap="square" rtlCol="0">
            <a:spAutoFit/>
          </a:bodyPr>
          <a:lstStyle/>
          <a:p>
            <a:pPr algn="ctr"/>
            <a:r>
              <a:rPr kumimoji="0" lang="en-US" altLang="en-US" sz="3200" b="1" i="0" u="none" strike="noStrike" kern="0" cap="none" spc="0" normalizeH="0" baseline="0" noProof="0" dirty="0">
                <a:ln>
                  <a:noFill/>
                </a:ln>
                <a:solidFill>
                  <a:srgbClr val="000000"/>
                </a:solidFill>
                <a:effectLst/>
                <a:uLnTx/>
                <a:uFillTx/>
                <a:latin typeface="Arial"/>
                <a:ea typeface="+mj-ea"/>
                <a:cs typeface="Arial"/>
              </a:rPr>
              <a:t>to The Wholistic Education System (WES):</a:t>
            </a:r>
          </a:p>
          <a:p>
            <a:pPr algn="ctr"/>
            <a:r>
              <a:rPr lang="en-US" sz="3200" b="1" kern="0" dirty="0">
                <a:solidFill>
                  <a:srgbClr val="000000"/>
                </a:solidFill>
                <a:latin typeface="Arial"/>
                <a:ea typeface="+mj-ea"/>
                <a:cs typeface="Arial"/>
              </a:rPr>
              <a:t>A Multidimensional, Developmental Approach</a:t>
            </a:r>
            <a:endParaRPr lang="es-BO" dirty="0"/>
          </a:p>
        </p:txBody>
      </p:sp>
      <p:pic>
        <p:nvPicPr>
          <p:cNvPr id="7" name="Picture 6">
            <a:extLst>
              <a:ext uri="{FF2B5EF4-FFF2-40B4-BE49-F238E27FC236}">
                <a16:creationId xmlns:a16="http://schemas.microsoft.com/office/drawing/2014/main" id="{354AE95F-7A60-E1C8-A749-724293C6DB4E}"/>
              </a:ext>
            </a:extLst>
          </p:cNvPr>
          <p:cNvPicPr>
            <a:picLocks noChangeAspect="1"/>
          </p:cNvPicPr>
          <p:nvPr/>
        </p:nvPicPr>
        <p:blipFill>
          <a:blip r:embed="rId4"/>
          <a:stretch>
            <a:fillRect/>
          </a:stretch>
        </p:blipFill>
        <p:spPr>
          <a:xfrm>
            <a:off x="4184769" y="4144963"/>
            <a:ext cx="1767993" cy="1615580"/>
          </a:xfrm>
          <a:prstGeom prst="rect">
            <a:avLst/>
          </a:prstGeom>
        </p:spPr>
      </p:pic>
      <p:pic>
        <p:nvPicPr>
          <p:cNvPr id="8" name="Picture 7">
            <a:extLst>
              <a:ext uri="{FF2B5EF4-FFF2-40B4-BE49-F238E27FC236}">
                <a16:creationId xmlns:a16="http://schemas.microsoft.com/office/drawing/2014/main" id="{F147A253-5942-0282-D9C4-A716D498A47F}"/>
              </a:ext>
            </a:extLst>
          </p:cNvPr>
          <p:cNvPicPr>
            <a:picLocks noChangeAspect="1"/>
          </p:cNvPicPr>
          <p:nvPr/>
        </p:nvPicPr>
        <p:blipFill>
          <a:blip r:embed="rId5"/>
          <a:stretch>
            <a:fillRect/>
          </a:stretch>
        </p:blipFill>
        <p:spPr>
          <a:xfrm>
            <a:off x="4184769" y="3986453"/>
            <a:ext cx="2981202" cy="1932599"/>
          </a:xfrm>
          <a:prstGeom prst="rect">
            <a:avLst/>
          </a:prstGeom>
        </p:spPr>
      </p:pic>
      <p:pic>
        <p:nvPicPr>
          <p:cNvPr id="9" name="Picture 8">
            <a:extLst>
              <a:ext uri="{FF2B5EF4-FFF2-40B4-BE49-F238E27FC236}">
                <a16:creationId xmlns:a16="http://schemas.microsoft.com/office/drawing/2014/main" id="{1A5F11CA-9088-1704-491E-ABE476C6050B}"/>
              </a:ext>
            </a:extLst>
          </p:cNvPr>
          <p:cNvPicPr>
            <a:picLocks noChangeAspect="1"/>
          </p:cNvPicPr>
          <p:nvPr/>
        </p:nvPicPr>
        <p:blipFill>
          <a:blip r:embed="rId6"/>
          <a:stretch>
            <a:fillRect/>
          </a:stretch>
        </p:blipFill>
        <p:spPr>
          <a:xfrm>
            <a:off x="4184769" y="3815750"/>
            <a:ext cx="3913971" cy="2383743"/>
          </a:xfrm>
          <a:prstGeom prst="rect">
            <a:avLst/>
          </a:prstGeom>
        </p:spPr>
      </p:pic>
      <p:sp>
        <p:nvSpPr>
          <p:cNvPr id="10" name="TextBox 9">
            <a:extLst>
              <a:ext uri="{FF2B5EF4-FFF2-40B4-BE49-F238E27FC236}">
                <a16:creationId xmlns:a16="http://schemas.microsoft.com/office/drawing/2014/main" id="{B71518D1-0434-FB39-7A65-E18D584A9D11}"/>
              </a:ext>
            </a:extLst>
          </p:cNvPr>
          <p:cNvSpPr txBox="1"/>
          <p:nvPr/>
        </p:nvSpPr>
        <p:spPr>
          <a:xfrm>
            <a:off x="4658565" y="4454803"/>
            <a:ext cx="838691" cy="923330"/>
          </a:xfrm>
          <a:prstGeom prst="rect">
            <a:avLst/>
          </a:prstGeom>
          <a:noFill/>
        </p:spPr>
        <p:txBody>
          <a:bodyPr wrap="none" rtlCol="0">
            <a:spAutoFit/>
          </a:bodyPr>
          <a:lstStyle/>
          <a:p>
            <a:r>
              <a:rPr lang="es-BO" sz="5400" b="1" dirty="0"/>
              <a:t>W</a:t>
            </a:r>
          </a:p>
        </p:txBody>
      </p:sp>
      <p:sp>
        <p:nvSpPr>
          <p:cNvPr id="11" name="TextBox 10">
            <a:extLst>
              <a:ext uri="{FF2B5EF4-FFF2-40B4-BE49-F238E27FC236}">
                <a16:creationId xmlns:a16="http://schemas.microsoft.com/office/drawing/2014/main" id="{36079416-76EB-7AD2-427C-CC7D5F615AEF}"/>
              </a:ext>
            </a:extLst>
          </p:cNvPr>
          <p:cNvSpPr txBox="1"/>
          <p:nvPr/>
        </p:nvSpPr>
        <p:spPr>
          <a:xfrm>
            <a:off x="1856698" y="6244987"/>
            <a:ext cx="8614859" cy="584775"/>
          </a:xfrm>
          <a:prstGeom prst="rect">
            <a:avLst/>
          </a:prstGeom>
          <a:noFill/>
        </p:spPr>
        <p:txBody>
          <a:bodyPr wrap="none" rtlCol="0">
            <a:spAutoFit/>
          </a:bodyPr>
          <a:lstStyle/>
          <a:p>
            <a:r>
              <a:rPr kumimoji="0" lang="en-US" altLang="en-US" sz="3200" b="0" i="0" u="none" strike="noStrike" kern="0" cap="none" spc="0" normalizeH="0" baseline="0" noProof="0" dirty="0">
                <a:ln>
                  <a:noFill/>
                </a:ln>
                <a:solidFill>
                  <a:srgbClr val="000000"/>
                </a:solidFill>
                <a:effectLst/>
                <a:uLnTx/>
                <a:uFillTx/>
                <a:latin typeface="Arial"/>
                <a:ea typeface="+mj-ea"/>
                <a:cs typeface="Arial"/>
              </a:rPr>
              <a:t>William Keith Bookwalter, Ph.D., </a:t>
            </a:r>
            <a:r>
              <a:rPr lang="en-US" altLang="en-US" sz="3200" kern="0" dirty="0">
                <a:solidFill>
                  <a:srgbClr val="000000"/>
                </a:solidFill>
                <a:latin typeface="Arial"/>
                <a:ea typeface="+mj-ea"/>
                <a:cs typeface="Arial"/>
              </a:rPr>
              <a:t>July 12</a:t>
            </a:r>
            <a:r>
              <a:rPr kumimoji="0" lang="en-US" altLang="en-US" sz="3200" b="0" i="0" u="none" strike="noStrike" kern="0" cap="none" spc="0" normalizeH="0" baseline="0" noProof="0" dirty="0">
                <a:ln>
                  <a:noFill/>
                </a:ln>
                <a:solidFill>
                  <a:srgbClr val="000000"/>
                </a:solidFill>
                <a:effectLst/>
                <a:uLnTx/>
                <a:uFillTx/>
                <a:latin typeface="Arial"/>
                <a:ea typeface="+mj-ea"/>
                <a:cs typeface="Arial"/>
              </a:rPr>
              <a:t>, 2024</a:t>
            </a:r>
            <a:endParaRPr lang="es-BO" dirty="0"/>
          </a:p>
        </p:txBody>
      </p:sp>
      <p:sp>
        <p:nvSpPr>
          <p:cNvPr id="12" name="TextBox 11">
            <a:extLst>
              <a:ext uri="{FF2B5EF4-FFF2-40B4-BE49-F238E27FC236}">
                <a16:creationId xmlns:a16="http://schemas.microsoft.com/office/drawing/2014/main" id="{BAD0054C-7DA3-6C1D-BA64-C6A03892D78C}"/>
              </a:ext>
            </a:extLst>
          </p:cNvPr>
          <p:cNvSpPr txBox="1"/>
          <p:nvPr/>
        </p:nvSpPr>
        <p:spPr>
          <a:xfrm>
            <a:off x="6141754" y="4454803"/>
            <a:ext cx="646331" cy="923330"/>
          </a:xfrm>
          <a:prstGeom prst="rect">
            <a:avLst/>
          </a:prstGeom>
          <a:noFill/>
        </p:spPr>
        <p:txBody>
          <a:bodyPr wrap="none" rtlCol="0">
            <a:spAutoFit/>
          </a:bodyPr>
          <a:lstStyle/>
          <a:p>
            <a:r>
              <a:rPr lang="es-BO" sz="5400" b="1" dirty="0"/>
              <a:t>E</a:t>
            </a:r>
          </a:p>
        </p:txBody>
      </p:sp>
      <p:sp>
        <p:nvSpPr>
          <p:cNvPr id="13" name="TextBox 12">
            <a:extLst>
              <a:ext uri="{FF2B5EF4-FFF2-40B4-BE49-F238E27FC236}">
                <a16:creationId xmlns:a16="http://schemas.microsoft.com/office/drawing/2014/main" id="{E42E4B22-EFDF-4ABE-ABA5-F9B887FDA1A7}"/>
              </a:ext>
            </a:extLst>
          </p:cNvPr>
          <p:cNvSpPr txBox="1"/>
          <p:nvPr/>
        </p:nvSpPr>
        <p:spPr>
          <a:xfrm>
            <a:off x="7221381" y="4440683"/>
            <a:ext cx="646331" cy="923330"/>
          </a:xfrm>
          <a:prstGeom prst="rect">
            <a:avLst/>
          </a:prstGeom>
          <a:noFill/>
        </p:spPr>
        <p:txBody>
          <a:bodyPr wrap="none" rtlCol="0">
            <a:spAutoFit/>
          </a:bodyPr>
          <a:lstStyle/>
          <a:p>
            <a:r>
              <a:rPr lang="es-BO" sz="5400" b="1" dirty="0"/>
              <a:t>S</a:t>
            </a:r>
          </a:p>
        </p:txBody>
      </p:sp>
    </p:spTree>
    <p:extLst>
      <p:ext uri="{BB962C8B-B14F-4D97-AF65-F5344CB8AC3E}">
        <p14:creationId xmlns:p14="http://schemas.microsoft.com/office/powerpoint/2010/main" val="4085118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0E01B0-323B-6536-27D2-7C860E2B8008}"/>
              </a:ext>
            </a:extLst>
          </p:cNvPr>
          <p:cNvSpPr>
            <a:spLocks noGrp="1"/>
          </p:cNvSpPr>
          <p:nvPr>
            <p:ph type="body" idx="1"/>
          </p:nvPr>
        </p:nvSpPr>
        <p:spPr>
          <a:xfrm>
            <a:off x="119336" y="188640"/>
            <a:ext cx="11881320" cy="6669360"/>
          </a:xfrm>
        </p:spPr>
        <p:txBody>
          <a:bodyPr/>
          <a:lstStyle/>
          <a:p>
            <a:pPr marL="85725" indent="0">
              <a:buNone/>
            </a:pPr>
            <a:r>
              <a:rPr lang="en-US" sz="4000" dirty="0"/>
              <a:t>“Address yourselves to the promotion of</a:t>
            </a:r>
          </a:p>
          <a:p>
            <a:pPr marL="85725" indent="0">
              <a:buNone/>
            </a:pPr>
            <a:r>
              <a:rPr lang="en-US" sz="4000" dirty="0"/>
              <a:t>the well-being and tranquillity of the children of men. Bend your minds and wills to the education of the peoples and kindreds of the earth, that haply the dissensions that divide it may, through the power of the Most Great Name, be blotted out from its face, and all mankind become the upholders of one Order, and the inhabitants of one City.”</a:t>
            </a:r>
          </a:p>
          <a:p>
            <a:pPr marL="85725" indent="0">
              <a:buNone/>
            </a:pPr>
            <a:r>
              <a:rPr lang="en-US" sz="4000" dirty="0"/>
              <a:t>									–Bahá’u’lláh</a:t>
            </a:r>
          </a:p>
          <a:p>
            <a:pPr marL="85725" indent="0">
              <a:buNone/>
            </a:pPr>
            <a:r>
              <a:rPr lang="en-US" sz="3200" i="1" dirty="0"/>
              <a:t>                 Gleanings from the Writings of Bahá'u'lláh</a:t>
            </a:r>
            <a:r>
              <a:rPr lang="en-US" sz="3200" dirty="0"/>
              <a:t>, CLVI</a:t>
            </a:r>
            <a:endParaRPr lang="es-BO" sz="3200" dirty="0"/>
          </a:p>
        </p:txBody>
      </p:sp>
    </p:spTree>
    <p:extLst>
      <p:ext uri="{BB962C8B-B14F-4D97-AF65-F5344CB8AC3E}">
        <p14:creationId xmlns:p14="http://schemas.microsoft.com/office/powerpoint/2010/main" val="22285316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52CA7B-5696-23ED-77E6-B550BE14AD34}"/>
              </a:ext>
            </a:extLst>
          </p:cNvPr>
          <p:cNvSpPr>
            <a:spLocks noGrp="1"/>
          </p:cNvSpPr>
          <p:nvPr>
            <p:ph type="body" idx="1"/>
          </p:nvPr>
        </p:nvSpPr>
        <p:spPr>
          <a:xfrm>
            <a:off x="609600" y="195636"/>
            <a:ext cx="10972800" cy="6466727"/>
          </a:xfrm>
        </p:spPr>
        <p:txBody>
          <a:bodyPr/>
          <a:lstStyle/>
          <a:p>
            <a:pPr marL="85725" indent="0" algn="ctr">
              <a:buNone/>
            </a:pPr>
            <a:r>
              <a:rPr lang="es-BO" sz="2400" b="1" dirty="0"/>
              <a:t>LEARNING THEORIES REVIEWED IN THE ANISA MODEL</a:t>
            </a:r>
          </a:p>
          <a:p>
            <a:pPr marL="85725" indent="0" algn="ctr">
              <a:buNone/>
            </a:pPr>
            <a:endParaRPr lang="es-BO" sz="2400" b="1" dirty="0"/>
          </a:p>
          <a:p>
            <a:r>
              <a:rPr lang="es-BO" sz="2400" dirty="0" err="1"/>
              <a:t>Gagne’s</a:t>
            </a:r>
            <a:r>
              <a:rPr lang="es-BO" sz="2400" dirty="0"/>
              <a:t> </a:t>
            </a:r>
            <a:r>
              <a:rPr lang="es-BO" sz="2400" b="1" dirty="0" err="1"/>
              <a:t>Eight</a:t>
            </a:r>
            <a:r>
              <a:rPr lang="es-BO" sz="2400" b="1" dirty="0"/>
              <a:t> </a:t>
            </a:r>
            <a:r>
              <a:rPr lang="es-BO" sz="2400" b="1" dirty="0" err="1"/>
              <a:t>Types</a:t>
            </a:r>
            <a:r>
              <a:rPr lang="es-BO" sz="2400" b="1" dirty="0"/>
              <a:t> </a:t>
            </a:r>
            <a:r>
              <a:rPr lang="es-BO" sz="2400" b="1" dirty="0" err="1"/>
              <a:t>of</a:t>
            </a:r>
            <a:r>
              <a:rPr lang="es-BO" sz="2400" b="1" dirty="0"/>
              <a:t> </a:t>
            </a:r>
            <a:r>
              <a:rPr lang="es-BO" sz="2400" b="1" dirty="0" err="1"/>
              <a:t>Learning</a:t>
            </a:r>
            <a:endParaRPr lang="es-BO" sz="2400" b="1" dirty="0"/>
          </a:p>
          <a:p>
            <a:r>
              <a:rPr lang="es-BO" sz="2400" dirty="0" err="1"/>
              <a:t>Walter’s</a:t>
            </a:r>
            <a:r>
              <a:rPr lang="es-BO" sz="2400" dirty="0"/>
              <a:t> </a:t>
            </a:r>
            <a:r>
              <a:rPr lang="es-BO" sz="2400" b="1" dirty="0" err="1"/>
              <a:t>brain</a:t>
            </a:r>
            <a:r>
              <a:rPr lang="es-BO" sz="2400" b="1" dirty="0"/>
              <a:t> wave </a:t>
            </a:r>
            <a:r>
              <a:rPr lang="es-BO" sz="2400" b="1" dirty="0" err="1"/>
              <a:t>theory</a:t>
            </a:r>
            <a:endParaRPr lang="es-BO" sz="2400" b="1" dirty="0"/>
          </a:p>
          <a:p>
            <a:r>
              <a:rPr lang="es-BO" sz="2400" dirty="0" err="1"/>
              <a:t>Tolman’s</a:t>
            </a:r>
            <a:r>
              <a:rPr lang="es-BO" sz="2400" dirty="0"/>
              <a:t> </a:t>
            </a:r>
            <a:r>
              <a:rPr lang="es-BO" sz="2400" b="1" dirty="0" err="1"/>
              <a:t>sign</a:t>
            </a:r>
            <a:r>
              <a:rPr lang="es-BO" sz="2400" b="1" dirty="0"/>
              <a:t> </a:t>
            </a:r>
            <a:r>
              <a:rPr lang="es-BO" sz="2400" b="1" dirty="0" err="1"/>
              <a:t>learning</a:t>
            </a:r>
            <a:endParaRPr lang="es-BO" sz="2400" b="1" dirty="0"/>
          </a:p>
          <a:p>
            <a:r>
              <a:rPr lang="es-BO" sz="2400" dirty="0" err="1"/>
              <a:t>Lewin’s</a:t>
            </a:r>
            <a:r>
              <a:rPr lang="es-BO" sz="2400" dirty="0"/>
              <a:t> </a:t>
            </a:r>
            <a:r>
              <a:rPr lang="es-BO" sz="2400" b="1" dirty="0" err="1"/>
              <a:t>field</a:t>
            </a:r>
            <a:r>
              <a:rPr lang="es-BO" sz="2400" b="1" dirty="0"/>
              <a:t> </a:t>
            </a:r>
            <a:r>
              <a:rPr lang="es-BO" sz="2400" b="1" dirty="0" err="1"/>
              <a:t>theory</a:t>
            </a:r>
            <a:endParaRPr lang="es-BO" sz="2400" b="1" dirty="0"/>
          </a:p>
          <a:p>
            <a:r>
              <a:rPr lang="es-BO" sz="2400" dirty="0" err="1"/>
              <a:t>Snygg</a:t>
            </a:r>
            <a:r>
              <a:rPr lang="es-BO" sz="2400" dirty="0"/>
              <a:t> and </a:t>
            </a:r>
            <a:r>
              <a:rPr lang="es-BO" sz="2400" dirty="0" err="1"/>
              <a:t>Combs</a:t>
            </a:r>
            <a:r>
              <a:rPr lang="es-BO" sz="2400" dirty="0"/>
              <a:t>’ </a:t>
            </a:r>
            <a:r>
              <a:rPr lang="es-BO" sz="2400" b="1" dirty="0" err="1"/>
              <a:t>perception</a:t>
            </a:r>
            <a:r>
              <a:rPr lang="es-BO" sz="2400" b="1" dirty="0"/>
              <a:t> </a:t>
            </a:r>
            <a:r>
              <a:rPr lang="es-BO" sz="2400" b="1" dirty="0" err="1"/>
              <a:t>theory</a:t>
            </a:r>
            <a:endParaRPr lang="es-BO" sz="2400" b="1" dirty="0"/>
          </a:p>
          <a:p>
            <a:r>
              <a:rPr lang="es-BO" sz="2400" dirty="0" err="1"/>
              <a:t>Bandura’s</a:t>
            </a:r>
            <a:r>
              <a:rPr lang="es-BO" sz="2400" dirty="0"/>
              <a:t> </a:t>
            </a:r>
            <a:r>
              <a:rPr lang="es-BO" sz="2400" b="1" dirty="0"/>
              <a:t>social </a:t>
            </a:r>
            <a:r>
              <a:rPr lang="es-BO" sz="2400" b="1" dirty="0" err="1"/>
              <a:t>modeling</a:t>
            </a:r>
            <a:r>
              <a:rPr lang="es-BO" sz="2400" b="1" dirty="0"/>
              <a:t> </a:t>
            </a:r>
            <a:r>
              <a:rPr lang="es-BO" sz="2400" b="1" dirty="0" err="1"/>
              <a:t>theory</a:t>
            </a:r>
            <a:endParaRPr lang="es-BO" sz="2400" b="1" dirty="0"/>
          </a:p>
          <a:p>
            <a:r>
              <a:rPr lang="es-BO" sz="2400" dirty="0" err="1"/>
              <a:t>Mowrer’s</a:t>
            </a:r>
            <a:r>
              <a:rPr lang="es-BO" sz="2400" dirty="0"/>
              <a:t> </a:t>
            </a:r>
            <a:r>
              <a:rPr lang="es-BO" sz="2400" b="1" dirty="0" err="1"/>
              <a:t>two</a:t>
            </a:r>
            <a:r>
              <a:rPr lang="es-BO" sz="2400" b="1" dirty="0"/>
              <a:t>-factor </a:t>
            </a:r>
            <a:r>
              <a:rPr lang="es-BO" sz="2400" b="1" dirty="0" err="1"/>
              <a:t>learning</a:t>
            </a:r>
            <a:r>
              <a:rPr lang="es-BO" sz="2400" b="1" dirty="0"/>
              <a:t> </a:t>
            </a:r>
            <a:r>
              <a:rPr lang="es-BO" sz="2400" b="1" dirty="0" err="1"/>
              <a:t>theory</a:t>
            </a:r>
            <a:endParaRPr lang="es-BO" sz="2400" b="1" dirty="0"/>
          </a:p>
          <a:p>
            <a:r>
              <a:rPr lang="es-BO" sz="2400" dirty="0"/>
              <a:t>Newell and Simons’ </a:t>
            </a:r>
            <a:r>
              <a:rPr lang="es-BO" sz="2400" b="1" dirty="0" err="1"/>
              <a:t>information</a:t>
            </a:r>
            <a:r>
              <a:rPr lang="es-BO" sz="2400" b="1" dirty="0"/>
              <a:t> </a:t>
            </a:r>
            <a:r>
              <a:rPr lang="es-BO" sz="2400" b="1" dirty="0" err="1"/>
              <a:t>processing</a:t>
            </a:r>
            <a:r>
              <a:rPr lang="es-BO" sz="2400" b="1" dirty="0"/>
              <a:t> </a:t>
            </a:r>
            <a:r>
              <a:rPr lang="es-BO" sz="2400" b="1" dirty="0" err="1"/>
              <a:t>theory</a:t>
            </a:r>
            <a:endParaRPr lang="es-BO" sz="2400" b="1" dirty="0"/>
          </a:p>
          <a:p>
            <a:r>
              <a:rPr lang="es-BO" sz="2400" b="1" dirty="0" err="1"/>
              <a:t>Piaget’s</a:t>
            </a:r>
            <a:r>
              <a:rPr lang="es-BO" sz="2400" b="1" dirty="0"/>
              <a:t> </a:t>
            </a:r>
            <a:r>
              <a:rPr lang="es-BO" sz="2400" b="1" dirty="0" err="1"/>
              <a:t>theory</a:t>
            </a:r>
            <a:endParaRPr lang="es-BO" sz="2400" b="1" dirty="0"/>
          </a:p>
          <a:p>
            <a:r>
              <a:rPr lang="es-BO" sz="2400" dirty="0"/>
              <a:t>Miller, </a:t>
            </a:r>
            <a:r>
              <a:rPr lang="es-BO" sz="2400" dirty="0" err="1"/>
              <a:t>Pribram</a:t>
            </a:r>
            <a:r>
              <a:rPr lang="es-BO" sz="2400" dirty="0"/>
              <a:t> and </a:t>
            </a:r>
            <a:r>
              <a:rPr lang="es-BO" sz="2400" dirty="0" err="1"/>
              <a:t>Galantar’s</a:t>
            </a:r>
            <a:r>
              <a:rPr lang="es-BO" sz="2400" dirty="0"/>
              <a:t> TOTE </a:t>
            </a:r>
            <a:r>
              <a:rPr lang="es-BO" sz="2400" dirty="0" err="1"/>
              <a:t>theory</a:t>
            </a:r>
            <a:endParaRPr lang="es-BO" sz="2400" dirty="0"/>
          </a:p>
          <a:p>
            <a:r>
              <a:rPr lang="en-US" sz="2400" dirty="0"/>
              <a:t>Pavlov’s, Watson’s, and Skinner’s </a:t>
            </a:r>
            <a:r>
              <a:rPr lang="es-BO" sz="2400" b="1" dirty="0" err="1"/>
              <a:t>conditioning</a:t>
            </a:r>
            <a:r>
              <a:rPr lang="es-BO" sz="2400" b="1" dirty="0"/>
              <a:t> </a:t>
            </a:r>
            <a:r>
              <a:rPr lang="es-BO" sz="2400" b="1" dirty="0" err="1"/>
              <a:t>theory</a:t>
            </a:r>
            <a:endParaRPr lang="es-BO" sz="2400" b="1" dirty="0"/>
          </a:p>
          <a:p>
            <a:r>
              <a:rPr lang="es-BO" sz="2400" dirty="0" err="1"/>
              <a:t>Harlow’s</a:t>
            </a:r>
            <a:r>
              <a:rPr lang="es-BO" sz="2400" dirty="0"/>
              <a:t> </a:t>
            </a:r>
            <a:r>
              <a:rPr lang="es-BO" sz="2400" b="1" dirty="0" err="1"/>
              <a:t>learning</a:t>
            </a:r>
            <a:r>
              <a:rPr lang="es-BO" sz="2400" b="1" dirty="0"/>
              <a:t> sets </a:t>
            </a:r>
            <a:r>
              <a:rPr lang="es-BO" sz="2400" b="1" dirty="0" err="1"/>
              <a:t>theory</a:t>
            </a:r>
            <a:endParaRPr lang="es-BO" sz="2400" b="1" dirty="0"/>
          </a:p>
          <a:p>
            <a:r>
              <a:rPr lang="es-BO" sz="2400" dirty="0" err="1"/>
              <a:t>various</a:t>
            </a:r>
            <a:r>
              <a:rPr lang="es-BO" sz="2400" dirty="0"/>
              <a:t> </a:t>
            </a:r>
            <a:r>
              <a:rPr lang="es-BO" sz="2400" b="1" dirty="0" err="1"/>
              <a:t>mediation</a:t>
            </a:r>
            <a:r>
              <a:rPr lang="es-BO" sz="2400" b="1" dirty="0"/>
              <a:t> </a:t>
            </a:r>
            <a:r>
              <a:rPr lang="es-BO" sz="2400" b="1" dirty="0" err="1"/>
              <a:t>theories</a:t>
            </a:r>
            <a:r>
              <a:rPr lang="es-BO" sz="2400" b="1" dirty="0"/>
              <a:t> </a:t>
            </a:r>
            <a:r>
              <a:rPr lang="es-BO" sz="2400" dirty="0"/>
              <a:t>and </a:t>
            </a:r>
            <a:r>
              <a:rPr lang="es-BO" sz="2400" dirty="0" err="1"/>
              <a:t>others</a:t>
            </a:r>
            <a:endParaRPr lang="es-BO" sz="3200" dirty="0"/>
          </a:p>
        </p:txBody>
      </p:sp>
    </p:spTree>
    <p:extLst>
      <p:ext uri="{BB962C8B-B14F-4D97-AF65-F5344CB8AC3E}">
        <p14:creationId xmlns:p14="http://schemas.microsoft.com/office/powerpoint/2010/main" val="36471744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6875B5C3-3CE2-4921-56F2-E609650D56AD}"/>
              </a:ext>
            </a:extLst>
          </p:cNvPr>
          <p:cNvSpPr>
            <a:spLocks noGrp="1" noChangeArrowheads="1"/>
          </p:cNvSpPr>
          <p:nvPr>
            <p:ph type="title"/>
          </p:nvPr>
        </p:nvSpPr>
        <p:spPr>
          <a:xfrm>
            <a:off x="116160" y="0"/>
            <a:ext cx="11737304" cy="806673"/>
          </a:xfrm>
        </p:spPr>
        <p:txBody>
          <a:bodyPr/>
          <a:lstStyle/>
          <a:p>
            <a:r>
              <a:rPr lang="en-US" altLang="en-US" sz="3200" dirty="0"/>
              <a:t>Key Concepts of the Theories of Development and Learning</a:t>
            </a:r>
          </a:p>
        </p:txBody>
      </p:sp>
      <p:sp>
        <p:nvSpPr>
          <p:cNvPr id="143363" name="Content Placeholder 2">
            <a:extLst>
              <a:ext uri="{FF2B5EF4-FFF2-40B4-BE49-F238E27FC236}">
                <a16:creationId xmlns:a16="http://schemas.microsoft.com/office/drawing/2014/main" id="{318235EB-B051-8B0E-6BC1-14CD966C6D1C}"/>
              </a:ext>
            </a:extLst>
          </p:cNvPr>
          <p:cNvSpPr>
            <a:spLocks noGrp="1" noChangeArrowheads="1"/>
          </p:cNvSpPr>
          <p:nvPr>
            <p:ph sz="half" idx="1"/>
          </p:nvPr>
        </p:nvSpPr>
        <p:spPr>
          <a:xfrm>
            <a:off x="767408" y="1002506"/>
            <a:ext cx="4038600" cy="4852988"/>
          </a:xfrm>
        </p:spPr>
        <p:txBody>
          <a:bodyPr/>
          <a:lstStyle/>
          <a:p>
            <a:r>
              <a:rPr lang="en-US" altLang="en-US" dirty="0"/>
              <a:t>Development</a:t>
            </a:r>
          </a:p>
          <a:p>
            <a:pPr lvl="1"/>
            <a:r>
              <a:rPr lang="en-US" altLang="en-US" sz="2800" dirty="0"/>
              <a:t>Individual</a:t>
            </a:r>
          </a:p>
          <a:p>
            <a:pPr lvl="1"/>
            <a:r>
              <a:rPr lang="en-US" altLang="en-US" sz="2800" dirty="0"/>
              <a:t>Social</a:t>
            </a:r>
          </a:p>
          <a:p>
            <a:r>
              <a:rPr lang="en-US" altLang="en-US" dirty="0"/>
              <a:t>Learning Paradigm</a:t>
            </a:r>
          </a:p>
          <a:p>
            <a:pPr lvl="1"/>
            <a:r>
              <a:rPr lang="en-US" altLang="en-US" sz="2800" dirty="0"/>
              <a:t>Romance</a:t>
            </a:r>
          </a:p>
          <a:p>
            <a:pPr lvl="1"/>
            <a:r>
              <a:rPr lang="en-US" altLang="en-US" sz="2800" dirty="0"/>
              <a:t>Precision</a:t>
            </a:r>
          </a:p>
          <a:p>
            <a:pPr lvl="2"/>
            <a:r>
              <a:rPr lang="en-US" altLang="en-US" sz="2800" dirty="0"/>
              <a:t>Differentiation</a:t>
            </a:r>
          </a:p>
          <a:p>
            <a:pPr lvl="2"/>
            <a:r>
              <a:rPr lang="en-US" altLang="en-US" sz="2800" dirty="0"/>
              <a:t>Integration</a:t>
            </a:r>
          </a:p>
          <a:p>
            <a:pPr lvl="1"/>
            <a:r>
              <a:rPr lang="en-US" altLang="en-US" sz="2800" dirty="0"/>
              <a:t>Generalization</a:t>
            </a:r>
          </a:p>
        </p:txBody>
      </p:sp>
      <p:sp>
        <p:nvSpPr>
          <p:cNvPr id="57348" name="Content Placeholder 3">
            <a:extLst>
              <a:ext uri="{FF2B5EF4-FFF2-40B4-BE49-F238E27FC236}">
                <a16:creationId xmlns:a16="http://schemas.microsoft.com/office/drawing/2014/main" id="{97A06A4C-368D-AAE3-A0C2-78866B4DCBDB}"/>
              </a:ext>
            </a:extLst>
          </p:cNvPr>
          <p:cNvSpPr>
            <a:spLocks noGrp="1" noChangeArrowheads="1"/>
          </p:cNvSpPr>
          <p:nvPr>
            <p:ph sz="half" idx="2"/>
          </p:nvPr>
        </p:nvSpPr>
        <p:spPr>
          <a:xfrm>
            <a:off x="4467472" y="1002355"/>
            <a:ext cx="7385992" cy="4852988"/>
          </a:xfrm>
        </p:spPr>
        <p:txBody>
          <a:bodyPr/>
          <a:lstStyle/>
          <a:p>
            <a:pPr>
              <a:defRPr/>
            </a:pPr>
            <a:r>
              <a:rPr lang="en-US" altLang="en-US" dirty="0">
                <a:solidFill>
                  <a:srgbClr val="000000"/>
                </a:solidFill>
              </a:rPr>
              <a:t>The 5 Hierarchically Ordered Environments</a:t>
            </a:r>
          </a:p>
          <a:p>
            <a:pPr lvl="1">
              <a:defRPr/>
            </a:pPr>
            <a:r>
              <a:rPr lang="en-US" altLang="en-US" sz="2800" dirty="0">
                <a:solidFill>
                  <a:srgbClr val="000000"/>
                </a:solidFill>
              </a:rPr>
              <a:t>Physical</a:t>
            </a:r>
          </a:p>
          <a:p>
            <a:pPr lvl="1">
              <a:defRPr/>
            </a:pPr>
            <a:r>
              <a:rPr lang="en-US" altLang="en-US" sz="2800" dirty="0">
                <a:solidFill>
                  <a:srgbClr val="000000"/>
                </a:solidFill>
              </a:rPr>
              <a:t>Social</a:t>
            </a:r>
          </a:p>
          <a:p>
            <a:pPr lvl="1">
              <a:defRPr/>
            </a:pPr>
            <a:r>
              <a:rPr lang="en-US" altLang="en-US" sz="2800" dirty="0">
                <a:solidFill>
                  <a:srgbClr val="000000"/>
                </a:solidFill>
              </a:rPr>
              <a:t>Psychological</a:t>
            </a:r>
          </a:p>
          <a:p>
            <a:pPr lvl="1">
              <a:defRPr/>
            </a:pPr>
            <a:r>
              <a:rPr lang="en-US" altLang="en-US" sz="2800" dirty="0">
                <a:solidFill>
                  <a:srgbClr val="000000"/>
                </a:solidFill>
              </a:rPr>
              <a:t>Spiritual</a:t>
            </a:r>
          </a:p>
          <a:p>
            <a:pPr lvl="1">
              <a:defRPr/>
            </a:pPr>
            <a:r>
              <a:rPr lang="en-US" altLang="en-US" sz="2800" dirty="0">
                <a:solidFill>
                  <a:srgbClr val="000000"/>
                </a:solidFill>
              </a:rPr>
              <a:t>The Self</a:t>
            </a:r>
          </a:p>
          <a:p>
            <a:pPr>
              <a:defRPr/>
            </a:pPr>
            <a:r>
              <a:rPr lang="en-US" altLang="en-US" dirty="0">
                <a:solidFill>
                  <a:srgbClr val="000000"/>
                </a:solidFill>
              </a:rPr>
              <a:t>The Cross-Domain, Manifold Environment:</a:t>
            </a:r>
          </a:p>
          <a:p>
            <a:pPr lvl="1">
              <a:defRPr/>
            </a:pPr>
            <a:r>
              <a:rPr lang="en-US" altLang="en-US" sz="2800" dirty="0">
                <a:solidFill>
                  <a:srgbClr val="000000"/>
                </a:solidFill>
              </a:rPr>
              <a:t>The Known</a:t>
            </a:r>
          </a:p>
          <a:p>
            <a:pPr lvl="1">
              <a:defRPr/>
            </a:pPr>
            <a:r>
              <a:rPr lang="en-US" altLang="en-US" sz="2800" dirty="0">
                <a:solidFill>
                  <a:srgbClr val="000000"/>
                </a:solidFill>
              </a:rPr>
              <a:t>The Unknown but Knowable</a:t>
            </a:r>
          </a:p>
          <a:p>
            <a:pPr lvl="1">
              <a:defRPr/>
            </a:pPr>
            <a:r>
              <a:rPr lang="en-US" altLang="en-US" sz="2800" dirty="0">
                <a:solidFill>
                  <a:srgbClr val="000000"/>
                </a:solidFill>
              </a:rPr>
              <a:t>The Ultimately Unknowable</a:t>
            </a:r>
          </a:p>
          <a:p>
            <a:pPr marL="0" indent="0">
              <a:buNone/>
              <a:defRPr/>
            </a:pPr>
            <a:endParaRPr lang="en-US"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a:extLst>
              <a:ext uri="{FF2B5EF4-FFF2-40B4-BE49-F238E27FC236}">
                <a16:creationId xmlns:a16="http://schemas.microsoft.com/office/drawing/2014/main" id="{D23C7FA3-505B-9340-701A-8061A920AC01}"/>
              </a:ext>
            </a:extLst>
          </p:cNvPr>
          <p:cNvSpPr>
            <a:spLocks noChangeArrowheads="1"/>
          </p:cNvSpPr>
          <p:nvPr/>
        </p:nvSpPr>
        <p:spPr bwMode="auto">
          <a:xfrm>
            <a:off x="623392" y="991900"/>
            <a:ext cx="10945216"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dirty="0"/>
          </a:p>
          <a:p>
            <a:pPr algn="ctr" eaLnBrk="1" hangingPunct="1">
              <a:spcBef>
                <a:spcPct val="0"/>
              </a:spcBef>
              <a:buFontTx/>
              <a:buNone/>
            </a:pPr>
            <a:endParaRPr lang="es-ES" altLang="en-US" sz="1800" dirty="0">
              <a:sym typeface="Wingdings" panose="05000000000000000000" pitchFamily="2" charset="2"/>
            </a:endParaRPr>
          </a:p>
          <a:p>
            <a:pPr algn="ctr" eaLnBrk="1" hangingPunct="1">
              <a:spcBef>
                <a:spcPct val="0"/>
              </a:spcBef>
              <a:buFontTx/>
              <a:buNone/>
            </a:pPr>
            <a:r>
              <a:rPr lang="en-US" altLang="en-US" sz="4400" b="1" dirty="0">
                <a:sym typeface="Wingdings" panose="05000000000000000000" pitchFamily="2" charset="2"/>
              </a:rPr>
              <a:t>Development</a:t>
            </a:r>
            <a:r>
              <a:rPr lang="en-US" altLang="en-US" sz="4400" dirty="0">
                <a:sym typeface="Wingdings" panose="05000000000000000000" pitchFamily="2" charset="2"/>
              </a:rPr>
              <a:t> is the process of</a:t>
            </a:r>
          </a:p>
          <a:p>
            <a:pPr algn="ctr" eaLnBrk="1" hangingPunct="1">
              <a:spcBef>
                <a:spcPct val="0"/>
              </a:spcBef>
              <a:buFontTx/>
              <a:buNone/>
            </a:pPr>
            <a:r>
              <a:rPr lang="en-US" altLang="en-US" sz="4400" dirty="0">
                <a:sym typeface="Wingdings" panose="05000000000000000000" pitchFamily="2" charset="2"/>
              </a:rPr>
              <a:t>translating potentiality of an entity into actuality via purpose-guided interaction with and positive and/or negative prehension of the environment.</a:t>
            </a:r>
          </a:p>
          <a:p>
            <a:pPr algn="ctr" eaLnBrk="1" hangingPunct="1">
              <a:spcBef>
                <a:spcPct val="0"/>
              </a:spcBef>
              <a:buFontTx/>
              <a:buNone/>
            </a:pPr>
            <a:endParaRPr lang="en-US" altLang="en-US" sz="2400" dirty="0"/>
          </a:p>
          <a:p>
            <a:pPr algn="ctr" eaLnBrk="1" hangingPunct="1">
              <a:spcBef>
                <a:spcPct val="0"/>
              </a:spcBef>
              <a:buFontTx/>
              <a:buNone/>
            </a:pPr>
            <a:endParaRPr lang="en-US" altLang="en-US" sz="2400" dirty="0">
              <a:sym typeface="Wingdings" panose="05000000000000000000" pitchFamily="2" charset="2"/>
            </a:endParaRPr>
          </a:p>
          <a:p>
            <a:pPr algn="ctr" eaLnBrk="1" hangingPunct="1">
              <a:spcBef>
                <a:spcPct val="0"/>
              </a:spcBef>
              <a:buFontTx/>
              <a:buNone/>
            </a:pPr>
            <a:endParaRPr lang="es-ES" altLang="en-US" sz="2400" dirty="0">
              <a:sym typeface="Wingdings" panose="05000000000000000000" pitchFamily="2" charset="2"/>
            </a:endParaRPr>
          </a:p>
          <a:p>
            <a:pPr algn="ctr" eaLnBrk="1" hangingPunct="1">
              <a:spcBef>
                <a:spcPct val="0"/>
              </a:spcBef>
              <a:buFontTx/>
              <a:buNone/>
            </a:pPr>
            <a:endParaRPr lang="en-US" altLang="en-US" sz="2400" dirty="0">
              <a:sym typeface="Wingdings" panose="05000000000000000000" pitchFamily="2" charset="2"/>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Título">
            <a:extLst>
              <a:ext uri="{FF2B5EF4-FFF2-40B4-BE49-F238E27FC236}">
                <a16:creationId xmlns:a16="http://schemas.microsoft.com/office/drawing/2014/main" id="{AD543C07-5955-0996-8DDC-A9F62BC9895B}"/>
              </a:ext>
            </a:extLst>
          </p:cNvPr>
          <p:cNvSpPr>
            <a:spLocks noGrp="1" noChangeArrowheads="1"/>
          </p:cNvSpPr>
          <p:nvPr>
            <p:ph type="title"/>
          </p:nvPr>
        </p:nvSpPr>
        <p:spPr>
          <a:xfrm>
            <a:off x="0" y="274638"/>
            <a:ext cx="12192000" cy="6323012"/>
          </a:xfrm>
        </p:spPr>
        <p:txBody>
          <a:bodyPr/>
          <a:lstStyle/>
          <a:p>
            <a:r>
              <a:rPr lang="es-CO" altLang="en-US" sz="3200" b="1" dirty="0" err="1"/>
              <a:t>Intelligence</a:t>
            </a:r>
            <a:r>
              <a:rPr lang="es-CO" altLang="en-US" sz="3200" b="1" dirty="0"/>
              <a:t>(s)</a:t>
            </a:r>
            <a:r>
              <a:rPr lang="es-CO" altLang="en-US" sz="3200" dirty="0"/>
              <a:t> </a:t>
            </a:r>
            <a:r>
              <a:rPr lang="es-CO" altLang="en-US" sz="3200" b="1" dirty="0"/>
              <a:t>=</a:t>
            </a:r>
            <a:br>
              <a:rPr lang="es-CO" altLang="en-US" sz="3200" dirty="0"/>
            </a:br>
            <a:r>
              <a:rPr lang="es-CO" altLang="en-US" sz="3200" b="1" dirty="0" err="1"/>
              <a:t>Heredity</a:t>
            </a:r>
            <a:r>
              <a:rPr lang="es-CO" altLang="en-US" sz="3200" dirty="0"/>
              <a:t> (</a:t>
            </a:r>
            <a:r>
              <a:rPr lang="es-CO" altLang="en-US" sz="3200" dirty="0" err="1"/>
              <a:t>Genetic</a:t>
            </a:r>
            <a:r>
              <a:rPr lang="es-CO" altLang="en-US" sz="3200" dirty="0"/>
              <a:t> </a:t>
            </a:r>
            <a:r>
              <a:rPr lang="es-CO" altLang="en-US" sz="3200" dirty="0" err="1"/>
              <a:t>Endowment</a:t>
            </a:r>
            <a:r>
              <a:rPr lang="es-CO" altLang="en-US" sz="3200" dirty="0"/>
              <a:t>) x </a:t>
            </a:r>
            <a:r>
              <a:rPr lang="es-CO" altLang="en-US" sz="3200" b="1" dirty="0" err="1"/>
              <a:t>Interaction</a:t>
            </a:r>
            <a:r>
              <a:rPr lang="es-CO" altLang="en-US" sz="3200" dirty="0"/>
              <a:t> x </a:t>
            </a:r>
            <a:r>
              <a:rPr lang="es-CO" altLang="en-US" sz="3200" b="1" dirty="0" err="1"/>
              <a:t>Environment</a:t>
            </a:r>
            <a:br>
              <a:rPr lang="es-CO" altLang="en-US" sz="3200" dirty="0"/>
            </a:br>
            <a:br>
              <a:rPr lang="es-CO" altLang="en-US" sz="3200" dirty="0"/>
            </a:br>
            <a:r>
              <a:rPr lang="es-CO" altLang="en-US" sz="3200" dirty="0" err="1"/>
              <a:t>The</a:t>
            </a:r>
            <a:r>
              <a:rPr lang="es-CO" altLang="en-US" sz="3200" dirty="0"/>
              <a:t> </a:t>
            </a:r>
            <a:r>
              <a:rPr lang="es-CO" altLang="en-US" sz="3200" dirty="0" err="1"/>
              <a:t>degree</a:t>
            </a:r>
            <a:r>
              <a:rPr lang="es-CO" altLang="en-US" sz="3200" dirty="0"/>
              <a:t> </a:t>
            </a:r>
            <a:r>
              <a:rPr lang="es-CO" altLang="en-US" sz="3200" dirty="0" err="1"/>
              <a:t>of</a:t>
            </a:r>
            <a:r>
              <a:rPr lang="es-CO" altLang="en-US" sz="3200" dirty="0"/>
              <a:t> </a:t>
            </a:r>
            <a:r>
              <a:rPr lang="es-CO" altLang="en-US" sz="3200" dirty="0" err="1"/>
              <a:t>intelligence</a:t>
            </a:r>
            <a:r>
              <a:rPr lang="es-CO" altLang="en-US" sz="3200" dirty="0"/>
              <a:t> </a:t>
            </a:r>
            <a:r>
              <a:rPr lang="es-CO" altLang="en-US" sz="3200" dirty="0" err="1"/>
              <a:t>is</a:t>
            </a:r>
            <a:r>
              <a:rPr lang="es-CO" altLang="en-US" sz="3200" dirty="0"/>
              <a:t> </a:t>
            </a:r>
            <a:r>
              <a:rPr lang="es-CO" altLang="en-US" sz="3200" dirty="0" err="1"/>
              <a:t>determined</a:t>
            </a:r>
            <a:r>
              <a:rPr lang="es-CO" altLang="en-US" sz="3200" dirty="0"/>
              <a:t> </a:t>
            </a:r>
            <a:r>
              <a:rPr lang="es-CO" altLang="en-US" sz="3200" dirty="0" err="1"/>
              <a:t>by</a:t>
            </a:r>
            <a:r>
              <a:rPr lang="es-CO" altLang="en-US" sz="3200" dirty="0"/>
              <a:t>:</a:t>
            </a:r>
            <a:br>
              <a:rPr lang="es-CO" altLang="en-US" sz="3200" dirty="0"/>
            </a:br>
            <a:r>
              <a:rPr lang="es-CO" altLang="en-US" sz="3200" dirty="0" err="1"/>
              <a:t>the</a:t>
            </a:r>
            <a:r>
              <a:rPr lang="es-CO" altLang="en-US" sz="3200" dirty="0"/>
              <a:t> </a:t>
            </a:r>
            <a:r>
              <a:rPr lang="es-CO" altLang="en-US" sz="3200" b="1" dirty="0" err="1"/>
              <a:t>quality</a:t>
            </a:r>
            <a:r>
              <a:rPr lang="es-CO" altLang="en-US" sz="3200" dirty="0"/>
              <a:t> </a:t>
            </a:r>
            <a:r>
              <a:rPr lang="es-CO" altLang="en-US" sz="3200" dirty="0" err="1"/>
              <a:t>of</a:t>
            </a:r>
            <a:r>
              <a:rPr lang="es-CO" altLang="en-US" sz="3200" dirty="0"/>
              <a:t> </a:t>
            </a:r>
            <a:r>
              <a:rPr lang="es-CO" altLang="en-US" sz="3200" dirty="0" err="1"/>
              <a:t>the</a:t>
            </a:r>
            <a:r>
              <a:rPr lang="es-CO" altLang="en-US" sz="3200" dirty="0"/>
              <a:t> </a:t>
            </a:r>
            <a:r>
              <a:rPr lang="es-CO" altLang="en-US" sz="3200" dirty="0" err="1"/>
              <a:t>genetic</a:t>
            </a:r>
            <a:r>
              <a:rPr lang="es-CO" altLang="en-US" sz="3200" dirty="0"/>
              <a:t> </a:t>
            </a:r>
            <a:r>
              <a:rPr lang="es-CO" altLang="en-US" sz="3200" dirty="0" err="1"/>
              <a:t>endowment</a:t>
            </a:r>
            <a:r>
              <a:rPr lang="es-CO" altLang="en-US" sz="3200" dirty="0"/>
              <a:t> (</a:t>
            </a:r>
            <a:r>
              <a:rPr lang="es-CO" altLang="en-US" sz="3200" dirty="0" err="1"/>
              <a:t>heredity</a:t>
            </a:r>
            <a:r>
              <a:rPr lang="es-CO" altLang="en-US" sz="3200" dirty="0"/>
              <a:t>),</a:t>
            </a:r>
            <a:br>
              <a:rPr lang="es-CO" altLang="en-US" sz="3200" dirty="0"/>
            </a:br>
            <a:r>
              <a:rPr lang="es-CO" altLang="en-US" sz="3200" dirty="0" err="1"/>
              <a:t>the</a:t>
            </a:r>
            <a:r>
              <a:rPr lang="es-CO" altLang="en-US" sz="3200" dirty="0"/>
              <a:t> </a:t>
            </a:r>
            <a:r>
              <a:rPr lang="es-CO" altLang="en-US" sz="3200" b="1" dirty="0" err="1"/>
              <a:t>quality</a:t>
            </a:r>
            <a:r>
              <a:rPr lang="es-CO" altLang="en-US" sz="3200" dirty="0"/>
              <a:t> </a:t>
            </a:r>
            <a:r>
              <a:rPr lang="es-CO" altLang="en-US" sz="3200" dirty="0" err="1"/>
              <a:t>of</a:t>
            </a:r>
            <a:r>
              <a:rPr lang="es-CO" altLang="en-US" sz="3200" dirty="0"/>
              <a:t> </a:t>
            </a:r>
            <a:r>
              <a:rPr lang="es-CO" altLang="en-US" sz="3200" dirty="0" err="1"/>
              <a:t>the</a:t>
            </a:r>
            <a:r>
              <a:rPr lang="es-CO" altLang="en-US" sz="3200" dirty="0"/>
              <a:t> </a:t>
            </a:r>
            <a:r>
              <a:rPr lang="es-CO" altLang="en-US" sz="3200" dirty="0" err="1"/>
              <a:t>environments</a:t>
            </a:r>
            <a:r>
              <a:rPr lang="es-CO" altLang="en-US" sz="3200" dirty="0"/>
              <a:t> (</a:t>
            </a:r>
            <a:r>
              <a:rPr lang="es-CO" altLang="en-US" sz="3200" dirty="0" err="1"/>
              <a:t>epigenetics</a:t>
            </a:r>
            <a:r>
              <a:rPr lang="es-CO" altLang="en-US" sz="3200" dirty="0"/>
              <a:t>)</a:t>
            </a:r>
            <a:br>
              <a:rPr lang="es-CO" altLang="en-US" sz="3200" dirty="0"/>
            </a:br>
            <a:r>
              <a:rPr lang="es-CO" altLang="en-US" sz="3200" dirty="0"/>
              <a:t>– </a:t>
            </a:r>
            <a:r>
              <a:rPr lang="es-CO" altLang="en-US" sz="3200" dirty="0" err="1"/>
              <a:t>physical</a:t>
            </a:r>
            <a:r>
              <a:rPr lang="es-CO" altLang="en-US" sz="3200" dirty="0"/>
              <a:t>, social, </a:t>
            </a:r>
            <a:r>
              <a:rPr lang="es-CO" altLang="en-US" sz="3200" dirty="0" err="1"/>
              <a:t>psychological</a:t>
            </a:r>
            <a:r>
              <a:rPr lang="es-CO" altLang="en-US" sz="3200" dirty="0"/>
              <a:t>, and spiritual --</a:t>
            </a:r>
            <a:br>
              <a:rPr lang="es-CO" altLang="en-US" sz="3200" dirty="0"/>
            </a:br>
            <a:r>
              <a:rPr lang="es-CO" altLang="en-US" sz="3200" dirty="0"/>
              <a:t>and </a:t>
            </a:r>
            <a:r>
              <a:rPr lang="es-CO" altLang="en-US" sz="3200" dirty="0" err="1"/>
              <a:t>the</a:t>
            </a:r>
            <a:r>
              <a:rPr lang="es-CO" altLang="en-US" sz="3200" dirty="0"/>
              <a:t> </a:t>
            </a:r>
            <a:r>
              <a:rPr lang="es-CO" altLang="en-US" sz="3200" b="1" dirty="0" err="1"/>
              <a:t>quality</a:t>
            </a:r>
            <a:r>
              <a:rPr lang="es-CO" altLang="en-US" sz="3200" dirty="0"/>
              <a:t> </a:t>
            </a:r>
            <a:r>
              <a:rPr lang="es-CO" altLang="en-US" sz="3200" dirty="0" err="1"/>
              <a:t>or</a:t>
            </a:r>
            <a:r>
              <a:rPr lang="es-CO" altLang="en-US" sz="3200" dirty="0"/>
              <a:t> </a:t>
            </a:r>
            <a:r>
              <a:rPr lang="es-CO" altLang="en-US" sz="3200" dirty="0" err="1"/>
              <a:t>richness</a:t>
            </a:r>
            <a:r>
              <a:rPr lang="es-CO" altLang="en-US" sz="3200" dirty="0"/>
              <a:t> </a:t>
            </a:r>
            <a:r>
              <a:rPr lang="es-CO" altLang="en-US" sz="3200" dirty="0" err="1"/>
              <a:t>of</a:t>
            </a:r>
            <a:r>
              <a:rPr lang="es-CO" altLang="en-US" sz="3200" dirty="0"/>
              <a:t> </a:t>
            </a:r>
            <a:r>
              <a:rPr lang="es-CO" altLang="en-US" sz="3200" dirty="0" err="1"/>
              <a:t>the</a:t>
            </a:r>
            <a:r>
              <a:rPr lang="es-CO" altLang="en-US" sz="3200" dirty="0"/>
              <a:t> </a:t>
            </a:r>
            <a:r>
              <a:rPr lang="es-CO" altLang="en-US" sz="3200" dirty="0" err="1"/>
              <a:t>interaction</a:t>
            </a:r>
            <a:r>
              <a:rPr lang="es-CO" altLang="en-US" sz="3200" dirty="0"/>
              <a:t> </a:t>
            </a:r>
            <a:r>
              <a:rPr lang="es-CO" altLang="en-US" sz="3200" dirty="0" err="1"/>
              <a:t>between</a:t>
            </a:r>
            <a:r>
              <a:rPr lang="es-CO" altLang="en-US" sz="3200" dirty="0"/>
              <a:t> </a:t>
            </a:r>
            <a:r>
              <a:rPr lang="es-CO" altLang="en-US" sz="3200" dirty="0" err="1"/>
              <a:t>the</a:t>
            </a:r>
            <a:r>
              <a:rPr lang="es-CO" altLang="en-US" sz="3200" dirty="0"/>
              <a:t> </a:t>
            </a:r>
            <a:r>
              <a:rPr lang="es-CO" altLang="en-US" sz="3200" dirty="0" err="1"/>
              <a:t>two</a:t>
            </a:r>
            <a:r>
              <a:rPr lang="es-CO" altLang="en-US" sz="3200" dirty="0"/>
              <a:t>.</a:t>
            </a:r>
            <a:r>
              <a:rPr lang="es-CO" altLang="en-US" sz="2400" dirty="0"/>
              <a:t> </a:t>
            </a:r>
            <a:br>
              <a:rPr lang="es-CO" altLang="en-US" sz="2400" dirty="0"/>
            </a:br>
            <a:br>
              <a:rPr lang="es-CO" altLang="en-US" dirty="0"/>
            </a:br>
            <a:r>
              <a:rPr lang="es-CO" altLang="en-US" dirty="0"/>
              <a:t>IQ(s)   = H   x I    x E </a:t>
            </a:r>
          </a:p>
        </p:txBody>
      </p:sp>
      <p:sp>
        <p:nvSpPr>
          <p:cNvPr id="5" name="4 Flecha arriba y abajo">
            <a:extLst>
              <a:ext uri="{FF2B5EF4-FFF2-40B4-BE49-F238E27FC236}">
                <a16:creationId xmlns:a16="http://schemas.microsoft.com/office/drawing/2014/main" id="{20AD3F00-F492-1857-AD12-BC59C0524FCD}"/>
              </a:ext>
            </a:extLst>
          </p:cNvPr>
          <p:cNvSpPr/>
          <p:nvPr/>
        </p:nvSpPr>
        <p:spPr>
          <a:xfrm>
            <a:off x="6140871" y="5157191"/>
            <a:ext cx="484188" cy="12160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
        <p:nvSpPr>
          <p:cNvPr id="6" name="5 Flecha arriba y abajo">
            <a:extLst>
              <a:ext uri="{FF2B5EF4-FFF2-40B4-BE49-F238E27FC236}">
                <a16:creationId xmlns:a16="http://schemas.microsoft.com/office/drawing/2014/main" id="{23EA9EF4-945D-77EA-CB61-044ED141C855}"/>
              </a:ext>
            </a:extLst>
          </p:cNvPr>
          <p:cNvSpPr/>
          <p:nvPr/>
        </p:nvSpPr>
        <p:spPr>
          <a:xfrm>
            <a:off x="7284130" y="5157191"/>
            <a:ext cx="485775" cy="12160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
        <p:nvSpPr>
          <p:cNvPr id="7" name="6 Flecha arriba y abajo">
            <a:extLst>
              <a:ext uri="{FF2B5EF4-FFF2-40B4-BE49-F238E27FC236}">
                <a16:creationId xmlns:a16="http://schemas.microsoft.com/office/drawing/2014/main" id="{702225FC-84F8-EA3B-41AC-1F8A0EC49EC7}"/>
              </a:ext>
            </a:extLst>
          </p:cNvPr>
          <p:cNvSpPr/>
          <p:nvPr/>
        </p:nvSpPr>
        <p:spPr>
          <a:xfrm>
            <a:off x="8637950" y="5157190"/>
            <a:ext cx="484187" cy="12160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
        <p:nvSpPr>
          <p:cNvPr id="8" name="7 Flecha arriba y abajo">
            <a:extLst>
              <a:ext uri="{FF2B5EF4-FFF2-40B4-BE49-F238E27FC236}">
                <a16:creationId xmlns:a16="http://schemas.microsoft.com/office/drawing/2014/main" id="{AE329E84-2ADD-1662-4823-7D60E309945F}"/>
              </a:ext>
            </a:extLst>
          </p:cNvPr>
          <p:cNvSpPr/>
          <p:nvPr/>
        </p:nvSpPr>
        <p:spPr>
          <a:xfrm>
            <a:off x="4745134" y="5157192"/>
            <a:ext cx="484188" cy="12160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a:extLst>
              <a:ext uri="{FF2B5EF4-FFF2-40B4-BE49-F238E27FC236}">
                <a16:creationId xmlns:a16="http://schemas.microsoft.com/office/drawing/2014/main" id="{63BF1722-D55A-C044-7D67-CCDCA7BA5437}"/>
              </a:ext>
            </a:extLst>
          </p:cNvPr>
          <p:cNvSpPr>
            <a:spLocks noGrp="1" noChangeArrowheads="1"/>
          </p:cNvSpPr>
          <p:nvPr>
            <p:ph type="title"/>
          </p:nvPr>
        </p:nvSpPr>
        <p:spPr>
          <a:xfrm>
            <a:off x="1981200" y="116632"/>
            <a:ext cx="8229600" cy="850900"/>
          </a:xfrm>
        </p:spPr>
        <p:txBody>
          <a:bodyPr/>
          <a:lstStyle/>
          <a:p>
            <a:r>
              <a:rPr lang="en-US" altLang="en-US" sz="3200" b="1" dirty="0"/>
              <a:t>Human Creativity as a Spectrum</a:t>
            </a:r>
          </a:p>
        </p:txBody>
      </p:sp>
      <p:sp>
        <p:nvSpPr>
          <p:cNvPr id="157699" name="Content Placeholder 2">
            <a:extLst>
              <a:ext uri="{FF2B5EF4-FFF2-40B4-BE49-F238E27FC236}">
                <a16:creationId xmlns:a16="http://schemas.microsoft.com/office/drawing/2014/main" id="{3E4BD0EA-8FA4-510A-47B1-8DCC71EEF747}"/>
              </a:ext>
            </a:extLst>
          </p:cNvPr>
          <p:cNvSpPr>
            <a:spLocks noGrp="1" noChangeArrowheads="1"/>
          </p:cNvSpPr>
          <p:nvPr>
            <p:ph idx="1"/>
          </p:nvPr>
        </p:nvSpPr>
        <p:spPr>
          <a:xfrm>
            <a:off x="263352" y="1268413"/>
            <a:ext cx="11665296" cy="5256212"/>
          </a:xfrm>
        </p:spPr>
        <p:txBody>
          <a:bodyPr/>
          <a:lstStyle/>
          <a:p>
            <a:pPr marL="0" indent="0">
              <a:buNone/>
            </a:pPr>
            <a:r>
              <a:rPr lang="en-US" altLang="en-US" sz="2800" dirty="0"/>
              <a:t>Human creativity or actualization of potentiality ranges from the simple to the complex, from “common” accomplishments to “game-changing” individual or group creations or inventions; for example, from learning to walk and talk; to the use of wheel-based transportation; to the invention of smart phones.</a:t>
            </a:r>
          </a:p>
          <a:p>
            <a:pPr marL="0" indent="0">
              <a:buNone/>
            </a:pPr>
            <a:endParaRPr lang="en-US" altLang="en-US" sz="2400" dirty="0"/>
          </a:p>
          <a:p>
            <a:pPr marL="0" indent="0">
              <a:buNone/>
            </a:pPr>
            <a:r>
              <a:rPr lang="en-US" altLang="en-US" sz="1200" dirty="0"/>
              <a:t>	         </a:t>
            </a:r>
            <a:r>
              <a:rPr lang="en-US" altLang="en-US" sz="1200" b="1" dirty="0"/>
              <a:t>C </a:t>
            </a:r>
            <a:r>
              <a:rPr lang="en-US" altLang="en-US" sz="1200" b="1" dirty="0">
                <a:sym typeface="Wingdings" panose="05000000000000000000" pitchFamily="2" charset="2"/>
              </a:rPr>
              <a:t> </a:t>
            </a:r>
            <a:r>
              <a:rPr lang="en-US" altLang="en-US" sz="1400" b="1" dirty="0">
                <a:sym typeface="Wingdings" panose="05000000000000000000" pitchFamily="2" charset="2"/>
              </a:rPr>
              <a:t>C  </a:t>
            </a:r>
            <a:r>
              <a:rPr lang="en-US" altLang="en-US" sz="1600" b="1" dirty="0">
                <a:sym typeface="Wingdings" panose="05000000000000000000" pitchFamily="2" charset="2"/>
              </a:rPr>
              <a:t>C  </a:t>
            </a:r>
            <a:r>
              <a:rPr lang="en-US" altLang="en-US" sz="1800" b="1" dirty="0">
                <a:sym typeface="Wingdings" panose="05000000000000000000" pitchFamily="2" charset="2"/>
              </a:rPr>
              <a:t>C  </a:t>
            </a:r>
            <a:r>
              <a:rPr lang="en-US" altLang="en-US" sz="2000" b="1" dirty="0">
                <a:sym typeface="Wingdings" panose="05000000000000000000" pitchFamily="2" charset="2"/>
              </a:rPr>
              <a:t>C  </a:t>
            </a:r>
            <a:r>
              <a:rPr lang="en-US" altLang="en-US" sz="2400" b="1" dirty="0">
                <a:sym typeface="Wingdings" panose="05000000000000000000" pitchFamily="2" charset="2"/>
              </a:rPr>
              <a:t>C  </a:t>
            </a:r>
            <a:r>
              <a:rPr lang="en-US" altLang="en-US" sz="2800" b="1" dirty="0">
                <a:sym typeface="Wingdings" panose="05000000000000000000" pitchFamily="2" charset="2"/>
              </a:rPr>
              <a:t>C  </a:t>
            </a:r>
            <a:r>
              <a:rPr lang="en-US" altLang="en-US" b="1" dirty="0">
                <a:sym typeface="Wingdings" panose="05000000000000000000" pitchFamily="2" charset="2"/>
              </a:rPr>
              <a:t>C  </a:t>
            </a:r>
            <a:r>
              <a:rPr lang="en-US" altLang="en-US" sz="3600" b="1" dirty="0">
                <a:sym typeface="Wingdings" panose="05000000000000000000" pitchFamily="2" charset="2"/>
              </a:rPr>
              <a:t>C  </a:t>
            </a:r>
            <a:r>
              <a:rPr lang="en-US" altLang="en-US" sz="4000" b="1" dirty="0">
                <a:sym typeface="Wingdings" panose="05000000000000000000" pitchFamily="2" charset="2"/>
              </a:rPr>
              <a:t>C  </a:t>
            </a:r>
            <a:r>
              <a:rPr lang="en-US" altLang="en-US" sz="4400" b="1" dirty="0">
                <a:sym typeface="Wingdings" panose="05000000000000000000" pitchFamily="2" charset="2"/>
              </a:rPr>
              <a:t>C </a:t>
            </a:r>
          </a:p>
          <a:p>
            <a:pPr marL="0" indent="0">
              <a:buNone/>
            </a:pPr>
            <a:r>
              <a:rPr lang="en-US" altLang="en-US" sz="2400" dirty="0"/>
              <a:t> </a:t>
            </a:r>
          </a:p>
          <a:p>
            <a:pPr marL="0" indent="0">
              <a:buNone/>
            </a:pPr>
            <a:r>
              <a:rPr lang="en-US" altLang="en-US" sz="2800" dirty="0"/>
              <a:t>Hence, the first steps of a child, a novel accomplishment for her or him, needs to be celebrated as much as humankind’s creation of the Smart Phone.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4">
            <a:extLst>
              <a:ext uri="{FF2B5EF4-FFF2-40B4-BE49-F238E27FC236}">
                <a16:creationId xmlns:a16="http://schemas.microsoft.com/office/drawing/2014/main" id="{8A64FD86-9F1D-3CDA-AE13-D30DE7B0656C}"/>
              </a:ext>
            </a:extLst>
          </p:cNvPr>
          <p:cNvSpPr>
            <a:spLocks noChangeArrowheads="1"/>
          </p:cNvSpPr>
          <p:nvPr/>
        </p:nvSpPr>
        <p:spPr bwMode="auto">
          <a:xfrm>
            <a:off x="227348" y="-33486"/>
            <a:ext cx="11737304" cy="692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914400" algn="l"/>
                <a:tab pos="-45720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t>THEORY OF LEARNING: SYSTEMIC DEFINITIONS</a:t>
            </a:r>
            <a:endParaRPr lang="en-US" altLang="en-US" sz="2400" u="sng" dirty="0"/>
          </a:p>
          <a:p>
            <a:pPr eaLnBrk="1" hangingPunct="1">
              <a:spcBef>
                <a:spcPct val="0"/>
              </a:spcBef>
              <a:buFontTx/>
              <a:buNone/>
            </a:pPr>
            <a:r>
              <a:rPr lang="en-US" altLang="en-US" sz="2800" u="sng" dirty="0"/>
              <a:t>Experience</a:t>
            </a:r>
            <a:r>
              <a:rPr lang="en-US" altLang="en-US" sz="2800" dirty="0"/>
              <a:t>: interaction of an entity with its environment(s) which is usually guided by purpose.</a:t>
            </a:r>
          </a:p>
          <a:p>
            <a:pPr eaLnBrk="1" hangingPunct="1">
              <a:spcBef>
                <a:spcPct val="0"/>
              </a:spcBef>
              <a:buFontTx/>
              <a:buNone/>
            </a:pPr>
            <a:endParaRPr lang="es-ES" altLang="en-US" sz="2800" dirty="0"/>
          </a:p>
          <a:p>
            <a:pPr eaLnBrk="1" hangingPunct="1">
              <a:spcBef>
                <a:spcPct val="0"/>
              </a:spcBef>
              <a:buFontTx/>
              <a:buNone/>
            </a:pPr>
            <a:r>
              <a:rPr lang="en-US" altLang="en-US" sz="2800" u="sng" dirty="0"/>
              <a:t>Interaction</a:t>
            </a:r>
            <a:r>
              <a:rPr lang="en-US" altLang="en-US" sz="2800" dirty="0"/>
              <a:t>: an exchange of "energy" (physical, social, psychological, or spiritual) between two or more entities.</a:t>
            </a:r>
            <a:endParaRPr lang="es-ES" altLang="en-US" sz="2800" dirty="0"/>
          </a:p>
          <a:p>
            <a:pPr eaLnBrk="1" hangingPunct="1">
              <a:spcBef>
                <a:spcPct val="0"/>
              </a:spcBef>
              <a:buFontTx/>
              <a:buNone/>
            </a:pPr>
            <a:endParaRPr lang="en-US" altLang="en-US" sz="2800" u="sng" dirty="0"/>
          </a:p>
          <a:p>
            <a:pPr eaLnBrk="1" hangingPunct="1">
              <a:spcBef>
                <a:spcPct val="0"/>
              </a:spcBef>
              <a:buFontTx/>
              <a:buNone/>
            </a:pPr>
            <a:r>
              <a:rPr lang="en-US" altLang="en-US" sz="2800" u="sng" dirty="0"/>
              <a:t>Environment</a:t>
            </a:r>
            <a:r>
              <a:rPr lang="en-US" altLang="en-US" sz="2800" dirty="0"/>
              <a:t>: all entities in the universe with which humans interact either individually or in various combinations.  The entities have been categorized as being physical, social, psychological, or spiritual in nature including the “known,” “unknown but knowable,” and “ultimately unknowable” aspects of these four and the human “self” which is a composite of all of these entities.</a:t>
            </a:r>
            <a:endParaRPr lang="es-ES" altLang="en-US" sz="2800" dirty="0"/>
          </a:p>
          <a:p>
            <a:pPr eaLnBrk="1" hangingPunct="1">
              <a:spcBef>
                <a:spcPct val="0"/>
              </a:spcBef>
              <a:buFontTx/>
              <a:buNone/>
            </a:pPr>
            <a:endParaRPr lang="en-US" altLang="en-US" sz="2800" u="sng" dirty="0"/>
          </a:p>
          <a:p>
            <a:pPr eaLnBrk="1" hangingPunct="1">
              <a:spcBef>
                <a:spcPct val="0"/>
              </a:spcBef>
              <a:buFontTx/>
              <a:buNone/>
            </a:pPr>
            <a:r>
              <a:rPr lang="en-US" altLang="en-US" sz="2800" u="sng" dirty="0"/>
              <a:t>Objects of knowledge</a:t>
            </a:r>
            <a:r>
              <a:rPr lang="en-US" altLang="en-US" sz="2800" dirty="0"/>
              <a:t>: any aspect of the environment(s) which has been selected for learning.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a:extLst>
              <a:ext uri="{FF2B5EF4-FFF2-40B4-BE49-F238E27FC236}">
                <a16:creationId xmlns:a16="http://schemas.microsoft.com/office/drawing/2014/main" id="{B9DE6760-C647-9F10-45E6-8BAE8DD687D1}"/>
              </a:ext>
            </a:extLst>
          </p:cNvPr>
          <p:cNvSpPr>
            <a:spLocks noGrp="1"/>
          </p:cNvSpPr>
          <p:nvPr>
            <p:ph type="title"/>
          </p:nvPr>
        </p:nvSpPr>
        <p:spPr>
          <a:xfrm>
            <a:off x="263352" y="234715"/>
            <a:ext cx="11665296" cy="6641214"/>
          </a:xfrm>
        </p:spPr>
        <p:txBody>
          <a:bodyPr rtlCol="0">
            <a:normAutofit fontScale="90000"/>
          </a:bodyPr>
          <a:lstStyle/>
          <a:p>
            <a:pPr algn="l" fontAlgn="auto">
              <a:spcBef>
                <a:spcPts val="1200"/>
              </a:spcBef>
              <a:spcAft>
                <a:spcPts val="0"/>
              </a:spcAft>
              <a:defRPr/>
            </a:pPr>
            <a:r>
              <a:rPr lang="en-US" sz="4000" dirty="0"/>
              <a:t>		           </a:t>
            </a:r>
            <a:r>
              <a:rPr lang="en-US" sz="3600" b="1" dirty="0"/>
              <a:t>The Rhythm of Learning</a:t>
            </a:r>
            <a:br>
              <a:rPr lang="es-CO" sz="3600" dirty="0"/>
            </a:br>
            <a:r>
              <a:rPr lang="en-US" sz="3300" u="sng" dirty="0">
                <a:cs typeface="Times New Roman" pitchFamily="18" charset="0"/>
              </a:rPr>
              <a:t>Learning</a:t>
            </a:r>
            <a:r>
              <a:rPr lang="en-US" sz="3300" dirty="0">
                <a:cs typeface="Times New Roman" pitchFamily="18" charset="0"/>
              </a:rPr>
              <a:t>: the hope-or-fear-based differentiation, integration and generalization of experience.</a:t>
            </a:r>
            <a:br>
              <a:rPr lang="en-US" sz="3300" dirty="0">
                <a:cs typeface="Times New Roman" pitchFamily="18" charset="0"/>
              </a:rPr>
            </a:br>
            <a:br>
              <a:rPr lang="es-CO" sz="3300" dirty="0"/>
            </a:br>
            <a:r>
              <a:rPr lang="es-CO" sz="3300" dirty="0"/>
              <a:t>- </a:t>
            </a:r>
            <a:r>
              <a:rPr lang="en-US" sz="3300" dirty="0"/>
              <a:t>Learning is part of human nature;</a:t>
            </a:r>
            <a:br>
              <a:rPr lang="en-US" sz="3300" dirty="0"/>
            </a:br>
            <a:r>
              <a:rPr lang="en-US" sz="3300" dirty="0"/>
              <a:t> e.g., aural &amp; oral language learning are innate potentialities.</a:t>
            </a:r>
            <a:br>
              <a:rPr lang="en-US" sz="3300" dirty="0"/>
            </a:br>
            <a:br>
              <a:rPr lang="en-US" sz="3300" dirty="0"/>
            </a:br>
            <a:r>
              <a:rPr lang="en-US" sz="3300" dirty="0"/>
              <a:t>- When teachers arrange experiences to allow learning to take on its natural rhythm, it is characterized by three phases:</a:t>
            </a:r>
            <a:br>
              <a:rPr lang="en-US" sz="3300" dirty="0"/>
            </a:br>
            <a:r>
              <a:rPr lang="en-US" sz="3300" b="1" dirty="0"/>
              <a:t>“romance,”</a:t>
            </a:r>
            <a:r>
              <a:rPr lang="en-US" sz="3300" dirty="0"/>
              <a:t> </a:t>
            </a:r>
            <a:r>
              <a:rPr lang="en-US" sz="3300" b="1" dirty="0"/>
              <a:t>“precision,” </a:t>
            </a:r>
            <a:r>
              <a:rPr lang="en-US" sz="3300" dirty="0"/>
              <a:t>and </a:t>
            </a:r>
            <a:r>
              <a:rPr lang="en-US" sz="3300" b="1" dirty="0"/>
              <a:t>“generalization.”</a:t>
            </a:r>
            <a:br>
              <a:rPr lang="en-US" sz="3300" dirty="0"/>
            </a:br>
            <a:r>
              <a:rPr lang="en-US" sz="3300" dirty="0"/>
              <a:t> </a:t>
            </a:r>
            <a:br>
              <a:rPr lang="en-US" sz="3300" dirty="0"/>
            </a:br>
            <a:r>
              <a:rPr lang="en-US" sz="3300" dirty="0"/>
              <a:t>-They describe a natural pattern of learning that takes place during an individual lesson or curricular unit, or across several years of a learner’s life.</a:t>
            </a:r>
            <a:br>
              <a:rPr lang="es-CO" sz="3300" dirty="0"/>
            </a:br>
            <a:endParaRPr lang="es-CO" sz="33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a:extLst>
              <a:ext uri="{FF2B5EF4-FFF2-40B4-BE49-F238E27FC236}">
                <a16:creationId xmlns:a16="http://schemas.microsoft.com/office/drawing/2014/main" id="{61489842-B62B-E690-EAC9-0C6EED729309}"/>
              </a:ext>
            </a:extLst>
          </p:cNvPr>
          <p:cNvSpPr>
            <a:spLocks noGrp="1"/>
          </p:cNvSpPr>
          <p:nvPr>
            <p:ph type="title"/>
          </p:nvPr>
        </p:nvSpPr>
        <p:spPr>
          <a:xfrm>
            <a:off x="1055440" y="274639"/>
            <a:ext cx="10081120" cy="6034087"/>
          </a:xfrm>
        </p:spPr>
        <p:txBody>
          <a:bodyPr rtlCol="0">
            <a:normAutofit fontScale="90000"/>
          </a:bodyPr>
          <a:lstStyle/>
          <a:p>
            <a:pPr algn="l" fontAlgn="auto">
              <a:spcAft>
                <a:spcPts val="0"/>
              </a:spcAft>
              <a:defRPr/>
            </a:pPr>
            <a:r>
              <a:rPr lang="en-US" dirty="0"/>
              <a:t>                      </a:t>
            </a:r>
            <a:r>
              <a:rPr lang="en-US" sz="4900" u="sng" dirty="0"/>
              <a:t>Romance</a:t>
            </a:r>
            <a:br>
              <a:rPr lang="en-US" sz="4900" dirty="0"/>
            </a:br>
            <a:br>
              <a:rPr lang="en-US" sz="4900" dirty="0"/>
            </a:br>
            <a:r>
              <a:rPr lang="en-US" sz="4900" dirty="0"/>
              <a:t>Romance is a motivational stage during which hope-related emotions are associated with the object of learning. “Glimpses” of what is going to be learned generate curiosity, interest, and a desire for mastery.</a:t>
            </a:r>
            <a:br>
              <a:rPr lang="es-CO" sz="4900" dirty="0"/>
            </a:br>
            <a:endParaRPr lang="es-CO" sz="49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5C7BB5-9F52-AEDC-D6A1-DA9E96A53422}"/>
              </a:ext>
            </a:extLst>
          </p:cNvPr>
          <p:cNvPicPr>
            <a:picLocks noChangeAspect="1"/>
          </p:cNvPicPr>
          <p:nvPr/>
        </p:nvPicPr>
        <p:blipFill>
          <a:blip r:embed="rId3"/>
          <a:stretch>
            <a:fillRect/>
          </a:stretch>
        </p:blipFill>
        <p:spPr>
          <a:xfrm>
            <a:off x="3352800" y="0"/>
            <a:ext cx="5486400" cy="6858000"/>
          </a:xfrm>
          <a:prstGeom prst="rect">
            <a:avLst/>
          </a:prstGeom>
        </p:spPr>
      </p:pic>
    </p:spTree>
    <p:extLst>
      <p:ext uri="{BB962C8B-B14F-4D97-AF65-F5344CB8AC3E}">
        <p14:creationId xmlns:p14="http://schemas.microsoft.com/office/powerpoint/2010/main" val="19350773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Título">
            <a:extLst>
              <a:ext uri="{FF2B5EF4-FFF2-40B4-BE49-F238E27FC236}">
                <a16:creationId xmlns:a16="http://schemas.microsoft.com/office/drawing/2014/main" id="{2EA6220D-B480-0341-A4C8-00D3A92FC7FA}"/>
              </a:ext>
            </a:extLst>
          </p:cNvPr>
          <p:cNvSpPr>
            <a:spLocks noGrp="1" noChangeArrowheads="1"/>
          </p:cNvSpPr>
          <p:nvPr>
            <p:ph type="title"/>
          </p:nvPr>
        </p:nvSpPr>
        <p:spPr>
          <a:xfrm>
            <a:off x="1055440" y="27566"/>
            <a:ext cx="10081120" cy="6394450"/>
          </a:xfrm>
        </p:spPr>
        <p:txBody>
          <a:bodyPr/>
          <a:lstStyle/>
          <a:p>
            <a:pPr algn="l"/>
            <a:r>
              <a:rPr lang="en-US" altLang="en-US" dirty="0"/>
              <a:t>                     </a:t>
            </a:r>
            <a:r>
              <a:rPr lang="en-US" altLang="en-US" u="sng" dirty="0"/>
              <a:t>Precision</a:t>
            </a:r>
            <a:br>
              <a:rPr lang="en-US" altLang="en-US" dirty="0"/>
            </a:br>
            <a:br>
              <a:rPr lang="en-US" altLang="en-US" dirty="0"/>
            </a:br>
            <a:r>
              <a:rPr lang="en-US" altLang="en-US" dirty="0" err="1"/>
              <a:t>Precision</a:t>
            </a:r>
            <a:r>
              <a:rPr lang="en-US" altLang="en-US" dirty="0"/>
              <a:t> emphasizes the acquisition of curricular objectives (while maintaining the interest generated during the phase of Romance) via two sub-processes -- </a:t>
            </a:r>
            <a:r>
              <a:rPr lang="en-US" altLang="en-US" b="1" dirty="0"/>
              <a:t>differentiation</a:t>
            </a:r>
            <a:r>
              <a:rPr lang="en-US" altLang="en-US" dirty="0"/>
              <a:t> and </a:t>
            </a:r>
            <a:r>
              <a:rPr lang="en-US" altLang="en-US" b="1" dirty="0"/>
              <a:t>integration</a:t>
            </a:r>
            <a:r>
              <a:rPr lang="en-US" altLang="en-US" dirty="0"/>
              <a:t>. </a:t>
            </a:r>
            <a:endParaRPr lang="es-CO"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158785-8D8B-0B25-EE2C-632E5112AB6F}"/>
              </a:ext>
            </a:extLst>
          </p:cNvPr>
          <p:cNvSpPr txBox="1"/>
          <p:nvPr/>
        </p:nvSpPr>
        <p:spPr>
          <a:xfrm>
            <a:off x="839416" y="674400"/>
            <a:ext cx="10513168" cy="5509200"/>
          </a:xfrm>
          <a:prstGeom prst="rect">
            <a:avLst/>
          </a:prstGeom>
          <a:noFill/>
        </p:spPr>
        <p:txBody>
          <a:bodyPr wrap="square">
            <a:spAutoFit/>
          </a:bodyPr>
          <a:lstStyle/>
          <a:p>
            <a:pPr defTabSz="685800" eaLnBrk="1" fontAlgn="auto" hangingPunct="1">
              <a:spcBef>
                <a:spcPts val="0"/>
              </a:spcBef>
              <a:spcAft>
                <a:spcPts val="0"/>
              </a:spcAft>
              <a:defRPr/>
            </a:pPr>
            <a:r>
              <a:rPr lang="en-US" sz="4400" dirty="0">
                <a:solidFill>
                  <a:srgbClr val="000000"/>
                </a:solidFill>
                <a:latin typeface="Arial"/>
                <a:cs typeface="+mn-cs"/>
              </a:rPr>
              <a:t>“We are only just realising that the art and science of education require a genius and a study of their own; and that this genius and this science are more than a bare knowledge of some branch of science or of literature.” </a:t>
            </a:r>
          </a:p>
          <a:p>
            <a:pPr defTabSz="685800" eaLnBrk="1" fontAlgn="auto" hangingPunct="1">
              <a:spcBef>
                <a:spcPts val="0"/>
              </a:spcBef>
              <a:spcAft>
                <a:spcPts val="0"/>
              </a:spcAft>
              <a:defRPr/>
            </a:pPr>
            <a:r>
              <a:rPr lang="en-US" sz="4400" dirty="0">
                <a:solidFill>
                  <a:srgbClr val="000000"/>
                </a:solidFill>
                <a:latin typeface="Arial"/>
                <a:cs typeface="+mn-cs"/>
              </a:rPr>
              <a:t>			--Alfred North Whitehead</a:t>
            </a:r>
          </a:p>
          <a:p>
            <a:pPr defTabSz="685800" eaLnBrk="1" fontAlgn="auto" hangingPunct="1">
              <a:spcBef>
                <a:spcPts val="0"/>
              </a:spcBef>
              <a:spcAft>
                <a:spcPts val="0"/>
              </a:spcAft>
              <a:defRPr/>
            </a:pPr>
            <a:r>
              <a:rPr lang="en-US" sz="4400" dirty="0">
                <a:solidFill>
                  <a:srgbClr val="000000"/>
                </a:solidFill>
                <a:latin typeface="Arial"/>
                <a:cs typeface="+mn-cs"/>
              </a:rPr>
              <a:t>			  (</a:t>
            </a:r>
            <a:r>
              <a:rPr lang="en-US" sz="4400" i="1" dirty="0">
                <a:solidFill>
                  <a:srgbClr val="000000"/>
                </a:solidFill>
                <a:latin typeface="Arial"/>
                <a:cs typeface="+mn-cs"/>
              </a:rPr>
              <a:t>Aims of Education, </a:t>
            </a:r>
            <a:r>
              <a:rPr lang="en-US" sz="4400" dirty="0">
                <a:solidFill>
                  <a:srgbClr val="000000"/>
                </a:solidFill>
                <a:latin typeface="Arial"/>
                <a:cs typeface="+mn-cs"/>
              </a:rPr>
              <a:t>1929</a:t>
            </a:r>
            <a:r>
              <a:rPr lang="en-US" sz="4400" i="1" dirty="0">
                <a:solidFill>
                  <a:srgbClr val="000000"/>
                </a:solidFill>
                <a:latin typeface="Arial"/>
                <a:cs typeface="+mn-cs"/>
              </a:rPr>
              <a:t>, </a:t>
            </a:r>
            <a:r>
              <a:rPr lang="en-US" sz="4400" dirty="0">
                <a:solidFill>
                  <a:srgbClr val="000000"/>
                </a:solidFill>
                <a:latin typeface="Arial"/>
                <a:cs typeface="+mn-cs"/>
              </a:rPr>
              <a:t>p4)</a:t>
            </a:r>
            <a:endParaRPr lang="es-BO" sz="4400" dirty="0">
              <a:solidFill>
                <a:srgbClr val="000000"/>
              </a:solidFill>
              <a:latin typeface="Arial"/>
              <a:cs typeface="+mn-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Título">
            <a:extLst>
              <a:ext uri="{FF2B5EF4-FFF2-40B4-BE49-F238E27FC236}">
                <a16:creationId xmlns:a16="http://schemas.microsoft.com/office/drawing/2014/main" id="{F281CC86-6362-FA30-0EC3-12DF076912DA}"/>
              </a:ext>
            </a:extLst>
          </p:cNvPr>
          <p:cNvSpPr>
            <a:spLocks noGrp="1" noChangeArrowheads="1"/>
          </p:cNvSpPr>
          <p:nvPr>
            <p:ph type="title"/>
          </p:nvPr>
        </p:nvSpPr>
        <p:spPr>
          <a:xfrm>
            <a:off x="1127448" y="274638"/>
            <a:ext cx="10009112" cy="6323012"/>
          </a:xfrm>
        </p:spPr>
        <p:txBody>
          <a:bodyPr/>
          <a:lstStyle/>
          <a:p>
            <a:pPr algn="l"/>
            <a:r>
              <a:rPr lang="en-US" altLang="en-US" dirty="0"/>
              <a:t>      </a:t>
            </a:r>
            <a:r>
              <a:rPr lang="en-US" altLang="en-US" u="sng" dirty="0"/>
              <a:t>Precision: </a:t>
            </a:r>
            <a:r>
              <a:rPr lang="en-US" altLang="en-US" b="1" u="sng" dirty="0"/>
              <a:t>Differentiation</a:t>
            </a:r>
            <a:br>
              <a:rPr lang="en-US" altLang="en-US" dirty="0"/>
            </a:br>
            <a:br>
              <a:rPr lang="en-US" altLang="en-US" dirty="0"/>
            </a:br>
            <a:r>
              <a:rPr lang="en-US" altLang="en-US" dirty="0" err="1"/>
              <a:t>Differentiation</a:t>
            </a:r>
            <a:r>
              <a:rPr lang="en-US" altLang="en-US" dirty="0"/>
              <a:t> is the ability to break down experience, whether internal or external, into separate, contrastable elements.</a:t>
            </a:r>
            <a:endParaRPr lang="es-CO"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2 Título">
            <a:extLst>
              <a:ext uri="{FF2B5EF4-FFF2-40B4-BE49-F238E27FC236}">
                <a16:creationId xmlns:a16="http://schemas.microsoft.com/office/drawing/2014/main" id="{62E1E095-287C-9A7F-865A-98D906B6AFEA}"/>
              </a:ext>
            </a:extLst>
          </p:cNvPr>
          <p:cNvSpPr>
            <a:spLocks noGrp="1" noChangeArrowheads="1"/>
          </p:cNvSpPr>
          <p:nvPr>
            <p:ph type="ctrTitle"/>
          </p:nvPr>
        </p:nvSpPr>
        <p:spPr>
          <a:xfrm>
            <a:off x="2209800" y="260351"/>
            <a:ext cx="7772400" cy="936625"/>
          </a:xfrm>
        </p:spPr>
        <p:txBody>
          <a:bodyPr/>
          <a:lstStyle/>
          <a:p>
            <a:r>
              <a:rPr lang="en-US" altLang="en-US" u="sng"/>
              <a:t>Precision: </a:t>
            </a:r>
            <a:r>
              <a:rPr lang="en-US" altLang="en-US" b="1" u="sng"/>
              <a:t>Integration</a:t>
            </a:r>
            <a:endParaRPr lang="es-CO" altLang="en-US" b="1"/>
          </a:p>
        </p:txBody>
      </p:sp>
      <p:sp>
        <p:nvSpPr>
          <p:cNvPr id="192515" name="3 Subtítulo">
            <a:extLst>
              <a:ext uri="{FF2B5EF4-FFF2-40B4-BE49-F238E27FC236}">
                <a16:creationId xmlns:a16="http://schemas.microsoft.com/office/drawing/2014/main" id="{388EE0A4-29DA-D74E-93CA-336F1CD03964}"/>
              </a:ext>
            </a:extLst>
          </p:cNvPr>
          <p:cNvSpPr>
            <a:spLocks noGrp="1" noChangeArrowheads="1"/>
          </p:cNvSpPr>
          <p:nvPr>
            <p:ph type="subTitle" idx="1"/>
          </p:nvPr>
        </p:nvSpPr>
        <p:spPr>
          <a:xfrm>
            <a:off x="623392" y="1341438"/>
            <a:ext cx="10945216" cy="5230812"/>
          </a:xfrm>
        </p:spPr>
        <p:txBody>
          <a:bodyPr/>
          <a:lstStyle/>
          <a:p>
            <a:pPr algn="l"/>
            <a:r>
              <a:rPr lang="en-US" altLang="en-US" sz="4400" dirty="0"/>
              <a:t>Integration is the ability to combine those elements in the same way or in a new way thereby providing new perceptions, new movements, new relationships, new feelings, new thoughts, new information and/ or new skills, etc., which may or may not become expressed immediately in some form of overt behavior.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7BA11FB-1FF7-6D3D-EBA4-D836F79B6FBC}"/>
              </a:ext>
            </a:extLst>
          </p:cNvPr>
          <p:cNvSpPr>
            <a:spLocks noGrp="1"/>
          </p:cNvSpPr>
          <p:nvPr>
            <p:ph type="title"/>
          </p:nvPr>
        </p:nvSpPr>
        <p:spPr>
          <a:xfrm>
            <a:off x="623392" y="463550"/>
            <a:ext cx="11017224" cy="6394450"/>
          </a:xfrm>
        </p:spPr>
        <p:txBody>
          <a:bodyPr rtlCol="0">
            <a:normAutofit fontScale="90000"/>
          </a:bodyPr>
          <a:lstStyle/>
          <a:p>
            <a:pPr algn="l" fontAlgn="auto">
              <a:spcBef>
                <a:spcPts val="1200"/>
              </a:spcBef>
              <a:spcAft>
                <a:spcPts val="0"/>
              </a:spcAft>
              <a:defRPr/>
            </a:pPr>
            <a:r>
              <a:rPr lang="en-US" sz="4700" dirty="0"/>
              <a:t>			       </a:t>
            </a:r>
            <a:r>
              <a:rPr lang="en-US" sz="4700" u="sng" dirty="0"/>
              <a:t>Generalization</a:t>
            </a:r>
            <a:br>
              <a:rPr lang="en-US" sz="4900" u="sng" dirty="0"/>
            </a:br>
            <a:br>
              <a:rPr lang="en-US" sz="4900" dirty="0"/>
            </a:br>
            <a:r>
              <a:rPr lang="en-US" dirty="0" err="1"/>
              <a:t>Generalization</a:t>
            </a:r>
            <a:r>
              <a:rPr lang="en-US" dirty="0"/>
              <a:t> is the ability to utilize the recombination of integrated elements in other situations. It is the stage of </a:t>
            </a:r>
            <a:r>
              <a:rPr lang="en-US" b="1" dirty="0"/>
              <a:t>mastery</a:t>
            </a:r>
            <a:r>
              <a:rPr lang="en-US" dirty="0"/>
              <a:t> during which the learner feels the </a:t>
            </a:r>
            <a:r>
              <a:rPr lang="en-US" b="1" dirty="0"/>
              <a:t>satisfaction</a:t>
            </a:r>
            <a:r>
              <a:rPr lang="en-US" dirty="0"/>
              <a:t> of being able to apply newly acquired knowledge and skills in new ways thereby returning to a highly motivating phase but one which is now based on a feeling of competence.</a:t>
            </a:r>
            <a:br>
              <a:rPr lang="es-CO" dirty="0"/>
            </a:br>
            <a:endParaRPr lang="es-CO"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2 Título">
            <a:extLst>
              <a:ext uri="{FF2B5EF4-FFF2-40B4-BE49-F238E27FC236}">
                <a16:creationId xmlns:a16="http://schemas.microsoft.com/office/drawing/2014/main" id="{2DFEBA06-4F7B-B501-7ACC-6C2DABFC292B}"/>
              </a:ext>
            </a:extLst>
          </p:cNvPr>
          <p:cNvSpPr>
            <a:spLocks noGrp="1" noChangeArrowheads="1"/>
          </p:cNvSpPr>
          <p:nvPr>
            <p:ph type="title"/>
          </p:nvPr>
        </p:nvSpPr>
        <p:spPr>
          <a:xfrm>
            <a:off x="1091444" y="620688"/>
            <a:ext cx="10009112" cy="5940425"/>
          </a:xfrm>
        </p:spPr>
        <p:txBody>
          <a:bodyPr/>
          <a:lstStyle/>
          <a:p>
            <a:pPr algn="l"/>
            <a:r>
              <a:rPr lang="en-US" altLang="en-US" dirty="0">
                <a:cs typeface="Times New Roman" panose="02020603050405020304" pitchFamily="18" charset="0"/>
              </a:rPr>
              <a:t>             </a:t>
            </a:r>
            <a:r>
              <a:rPr lang="en-US" altLang="en-US" u="sng" dirty="0">
                <a:cs typeface="Times New Roman" panose="02020603050405020304" pitchFamily="18" charset="0"/>
              </a:rPr>
              <a:t>Learning Competence</a:t>
            </a:r>
            <a:br>
              <a:rPr lang="en-US" altLang="en-US" dirty="0">
                <a:cs typeface="Times New Roman" panose="02020603050405020304" pitchFamily="18" charset="0"/>
              </a:rPr>
            </a:br>
            <a:br>
              <a:rPr lang="en-US" altLang="en-US" dirty="0">
                <a:cs typeface="Times New Roman" panose="02020603050405020304" pitchFamily="18" charset="0"/>
              </a:rPr>
            </a:br>
            <a:r>
              <a:rPr lang="en-US" altLang="en-US" dirty="0">
                <a:cs typeface="Times New Roman" panose="02020603050405020304" pitchFamily="18" charset="0"/>
              </a:rPr>
              <a:t>Learning competence is the </a:t>
            </a:r>
            <a:r>
              <a:rPr lang="en-US" altLang="en-US" b="1" dirty="0">
                <a:cs typeface="Times New Roman" panose="02020603050405020304" pitchFamily="18" charset="0"/>
              </a:rPr>
              <a:t>conscious</a:t>
            </a:r>
            <a:r>
              <a:rPr lang="en-US" altLang="en-US" dirty="0">
                <a:cs typeface="Times New Roman" panose="02020603050405020304" pitchFamily="18" charset="0"/>
              </a:rPr>
              <a:t> ability to motivate one’s self to differentiate experience by breaking it down into contrastable elements, integrate the elements in novel ways, and generalize the novel integrations to new situations.</a:t>
            </a:r>
            <a:br>
              <a:rPr lang="en-US" altLang="en-US" dirty="0">
                <a:cs typeface="Times New Roman" panose="02020603050405020304" pitchFamily="18" charset="0"/>
              </a:rPr>
            </a:br>
            <a:endParaRPr lang="es-CO"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1 Título">
            <a:extLst>
              <a:ext uri="{FF2B5EF4-FFF2-40B4-BE49-F238E27FC236}">
                <a16:creationId xmlns:a16="http://schemas.microsoft.com/office/drawing/2014/main" id="{4B311527-1DC7-95A9-9C60-9B0EEFAAB565}"/>
              </a:ext>
            </a:extLst>
          </p:cNvPr>
          <p:cNvSpPr>
            <a:spLocks noGrp="1" noChangeArrowheads="1"/>
          </p:cNvSpPr>
          <p:nvPr>
            <p:ph type="title"/>
          </p:nvPr>
        </p:nvSpPr>
        <p:spPr/>
        <p:txBody>
          <a:bodyPr/>
          <a:lstStyle/>
          <a:p>
            <a:br>
              <a:rPr lang="en-US" altLang="en-US" sz="2800" dirty="0"/>
            </a:br>
            <a:br>
              <a:rPr lang="en-US" altLang="en-US" sz="2800" dirty="0"/>
            </a:br>
            <a:r>
              <a:rPr kumimoji="0" lang="en-US" altLang="en-US" sz="3600" b="0" i="0" u="none" strike="noStrike" kern="0" cap="none" spc="0" normalizeH="0" baseline="0" noProof="0" dirty="0">
                <a:ln>
                  <a:noFill/>
                </a:ln>
                <a:solidFill>
                  <a:srgbClr val="000000"/>
                </a:solidFill>
                <a:effectLst/>
                <a:uLnTx/>
                <a:uFillTx/>
                <a:latin typeface="Arial"/>
                <a:ea typeface="+mj-ea"/>
                <a:cs typeface="Arial"/>
              </a:rPr>
              <a:t>The theory of </a:t>
            </a:r>
            <a:r>
              <a:rPr kumimoji="0" lang="en-US" altLang="en-US" sz="3600" b="1" i="0" u="none" strike="noStrike" kern="0" cap="none" spc="0" normalizeH="0" baseline="0" noProof="0" dirty="0">
                <a:ln>
                  <a:noFill/>
                </a:ln>
                <a:solidFill>
                  <a:srgbClr val="000000"/>
                </a:solidFill>
                <a:effectLst/>
                <a:uLnTx/>
                <a:uFillTx/>
                <a:latin typeface="Arial"/>
                <a:ea typeface="+mj-ea"/>
                <a:cs typeface="Arial"/>
              </a:rPr>
              <a:t>curriculum</a:t>
            </a:r>
            <a:r>
              <a:rPr kumimoji="0" lang="en-US" altLang="en-US" sz="3600" b="0" i="0" u="none" strike="noStrike" kern="0" cap="none" spc="0" normalizeH="0" baseline="0" noProof="0" dirty="0">
                <a:ln>
                  <a:noFill/>
                </a:ln>
                <a:solidFill>
                  <a:srgbClr val="000000"/>
                </a:solidFill>
                <a:effectLst/>
                <a:uLnTx/>
                <a:uFillTx/>
                <a:latin typeface="Arial"/>
                <a:ea typeface="+mj-ea"/>
                <a:cs typeface="Arial"/>
              </a:rPr>
              <a:t> has drawn on the work of:</a:t>
            </a:r>
            <a:br>
              <a:rPr kumimoji="0" lang="en-US" altLang="en-US" sz="2800" b="0" i="0" u="none" strike="noStrike" kern="0" cap="none" spc="0" normalizeH="0" baseline="0" noProof="0" dirty="0">
                <a:ln>
                  <a:noFill/>
                </a:ln>
                <a:solidFill>
                  <a:srgbClr val="000000"/>
                </a:solidFill>
                <a:effectLst/>
                <a:uLnTx/>
                <a:uFillTx/>
                <a:latin typeface="Arial"/>
                <a:ea typeface="+mj-ea"/>
                <a:cs typeface="Arial"/>
              </a:rPr>
            </a:br>
            <a:br>
              <a:rPr kumimoji="0" lang="en-US" altLang="en-US" sz="2800" b="0" i="0" u="none" strike="noStrike" kern="0" cap="none" spc="0" normalizeH="0" baseline="0" noProof="0" dirty="0">
                <a:ln>
                  <a:noFill/>
                </a:ln>
                <a:solidFill>
                  <a:srgbClr val="000000"/>
                </a:solidFill>
                <a:effectLst/>
                <a:uLnTx/>
                <a:uFillTx/>
                <a:latin typeface="Arial"/>
                <a:ea typeface="+mj-ea"/>
                <a:cs typeface="Arial"/>
              </a:rPr>
            </a:br>
            <a:br>
              <a:rPr lang="en-US" altLang="en-US" sz="2800" dirty="0"/>
            </a:br>
            <a:endParaRPr lang="es-CO" altLang="en-US" sz="2800" dirty="0"/>
          </a:p>
        </p:txBody>
      </p:sp>
      <p:sp>
        <p:nvSpPr>
          <p:cNvPr id="2" name="Content Placeholder 1">
            <a:extLst>
              <a:ext uri="{FF2B5EF4-FFF2-40B4-BE49-F238E27FC236}">
                <a16:creationId xmlns:a16="http://schemas.microsoft.com/office/drawing/2014/main" id="{5755CC1A-1AFC-7B1B-8BB9-41B5417937E5}"/>
              </a:ext>
            </a:extLst>
          </p:cNvPr>
          <p:cNvSpPr>
            <a:spLocks noGrp="1"/>
          </p:cNvSpPr>
          <p:nvPr>
            <p:ph sz="half" idx="1"/>
          </p:nvPr>
        </p:nvSpPr>
        <p:spPr>
          <a:xfrm>
            <a:off x="207144" y="1422120"/>
            <a:ext cx="6896968" cy="4525963"/>
          </a:xfrm>
        </p:spPr>
        <p:txBody>
          <a:bodyPr/>
          <a:lstStyle/>
          <a:p>
            <a:pPr marL="0" indent="0">
              <a:buNone/>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 Daniel Jordan &amp; Donald Streets</a:t>
            </a:r>
          </a:p>
          <a:p>
            <a:pPr marL="0" indent="0">
              <a:buNone/>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 John </a:t>
            </a:r>
            <a:r>
              <a:rPr kumimoji="0" lang="en-US" altLang="en-US" sz="3600" b="0" i="0" u="none" strike="noStrike" kern="0" cap="none" spc="0" normalizeH="0" baseline="0" noProof="0" dirty="0" err="1">
                <a:ln>
                  <a:noFill/>
                </a:ln>
                <a:solidFill>
                  <a:srgbClr val="000000"/>
                </a:solidFill>
                <a:effectLst/>
                <a:uLnTx/>
                <a:uFillTx/>
                <a:latin typeface="Arial"/>
                <a:ea typeface="+mj-ea"/>
                <a:cs typeface="Arial"/>
              </a:rPr>
              <a:t>Goodlad</a:t>
            </a:r>
            <a:endParaRPr kumimoji="0" lang="en-US" altLang="en-US" sz="3600" b="0" i="0" u="none" strike="noStrike" kern="0" cap="none" spc="0" normalizeH="0" baseline="0" noProof="0" dirty="0">
              <a:ln>
                <a:noFill/>
              </a:ln>
              <a:solidFill>
                <a:srgbClr val="000000"/>
              </a:solidFill>
              <a:effectLst/>
              <a:uLnTx/>
              <a:uFillTx/>
              <a:latin typeface="Arial"/>
              <a:ea typeface="+mj-ea"/>
              <a:cs typeface="Arial"/>
            </a:endParaRP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William Doll</a:t>
            </a:r>
            <a:endParaRPr lang="en-US" altLang="en-US" sz="3600" dirty="0">
              <a:solidFill>
                <a:srgbClr val="000000"/>
              </a:solidFill>
              <a:latin typeface="Arial"/>
              <a:ea typeface="+mj-ea"/>
              <a:cs typeface="Arial"/>
            </a:endParaRP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Hilda </a:t>
            </a:r>
            <a:r>
              <a:rPr kumimoji="0" lang="en-US" altLang="en-US" sz="3600" b="0" i="0" u="none" strike="noStrike" kern="0" cap="none" spc="0" normalizeH="0" baseline="0" noProof="0" dirty="0" err="1">
                <a:ln>
                  <a:noFill/>
                </a:ln>
                <a:solidFill>
                  <a:srgbClr val="000000"/>
                </a:solidFill>
                <a:effectLst/>
                <a:uLnTx/>
                <a:uFillTx/>
                <a:latin typeface="Arial"/>
                <a:ea typeface="+mj-ea"/>
                <a:cs typeface="Arial"/>
              </a:rPr>
              <a:t>Taba</a:t>
            </a:r>
            <a:endParaRPr lang="en-US" altLang="en-US" sz="3600" dirty="0">
              <a:solidFill>
                <a:srgbClr val="000000"/>
              </a:solidFill>
              <a:latin typeface="Arial"/>
              <a:ea typeface="+mj-ea"/>
              <a:cs typeface="Arial"/>
            </a:endParaRP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James B. MacDonald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3600" b="0" i="0" u="none" strike="noStrike" kern="0" cap="none" spc="0" normalizeH="0" baseline="0" noProof="0" dirty="0">
                <a:ln>
                  <a:noFill/>
                </a:ln>
                <a:solidFill>
                  <a:srgbClr val="000000"/>
                </a:solidFill>
                <a:effectLst/>
                <a:uLnTx/>
                <a:uFillTx/>
                <a:latin typeface="Arial"/>
                <a:ea typeface="+mn-ea"/>
                <a:cs typeface="Arial"/>
              </a:rPr>
              <a:t>Jerome Bruner</a:t>
            </a:r>
          </a:p>
          <a:p>
            <a:pPr>
              <a:buFontTx/>
              <a:buChar char="-"/>
            </a:pPr>
            <a:endParaRPr lang="es-BO" sz="3600" dirty="0"/>
          </a:p>
        </p:txBody>
      </p:sp>
      <p:sp>
        <p:nvSpPr>
          <p:cNvPr id="3" name="Content Placeholder 2">
            <a:extLst>
              <a:ext uri="{FF2B5EF4-FFF2-40B4-BE49-F238E27FC236}">
                <a16:creationId xmlns:a16="http://schemas.microsoft.com/office/drawing/2014/main" id="{00CBBE33-8E96-C0B2-A69F-6EB4BE7EEA08}"/>
              </a:ext>
            </a:extLst>
          </p:cNvPr>
          <p:cNvSpPr>
            <a:spLocks noGrp="1"/>
          </p:cNvSpPr>
          <p:nvPr>
            <p:ph sz="half" idx="2"/>
          </p:nvPr>
        </p:nvSpPr>
        <p:spPr>
          <a:xfrm>
            <a:off x="7104112" y="1417638"/>
            <a:ext cx="5384800" cy="4525963"/>
          </a:xfrm>
        </p:spPr>
        <p:txBody>
          <a:bodyPr/>
          <a:lstStyle/>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Beauchamp</a:t>
            </a: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Ralph W. Tyler</a:t>
            </a: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Elliot</a:t>
            </a:r>
          </a:p>
          <a:p>
            <a:pPr>
              <a:buFontTx/>
              <a:buChar char="-"/>
            </a:pPr>
            <a:r>
              <a:rPr kumimoji="0" lang="en-US" altLang="en-US" sz="3600" b="0" i="0" u="none" strike="noStrike" kern="0" cap="none" spc="0" normalizeH="0" baseline="0" noProof="0" dirty="0" err="1">
                <a:ln>
                  <a:noFill/>
                </a:ln>
                <a:solidFill>
                  <a:srgbClr val="000000"/>
                </a:solidFill>
                <a:effectLst/>
                <a:uLnTx/>
                <a:uFillTx/>
                <a:latin typeface="Arial"/>
                <a:ea typeface="+mj-ea"/>
                <a:cs typeface="Arial"/>
              </a:rPr>
              <a:t>Foshay</a:t>
            </a:r>
            <a:endParaRPr lang="en-US" altLang="en-US" sz="3600" dirty="0">
              <a:solidFill>
                <a:srgbClr val="000000"/>
              </a:solidFill>
              <a:latin typeface="Arial"/>
              <a:ea typeface="+mj-ea"/>
              <a:cs typeface="Arial"/>
            </a:endParaRPr>
          </a:p>
          <a:p>
            <a:pPr>
              <a:buFontTx/>
              <a:buChar char="-"/>
            </a:pPr>
            <a:r>
              <a:rPr kumimoji="0" lang="en-US" altLang="en-US" sz="3600" b="0" i="0" u="none" strike="noStrike" kern="0" cap="none" spc="0" normalizeH="0" baseline="0" noProof="0" dirty="0">
                <a:ln>
                  <a:noFill/>
                </a:ln>
                <a:solidFill>
                  <a:srgbClr val="000000"/>
                </a:solidFill>
                <a:effectLst/>
                <a:uLnTx/>
                <a:uFillTx/>
                <a:latin typeface="Arial"/>
                <a:ea typeface="+mj-ea"/>
                <a:cs typeface="Arial"/>
              </a:rPr>
              <a:t>Tanner</a:t>
            </a:r>
            <a:br>
              <a:rPr kumimoji="0" lang="en-US" altLang="en-US" sz="2800" b="0" i="0" u="none" strike="noStrike" kern="0" cap="none" spc="0" normalizeH="0" baseline="0" noProof="0" dirty="0">
                <a:ln>
                  <a:noFill/>
                </a:ln>
                <a:solidFill>
                  <a:srgbClr val="000000"/>
                </a:solidFill>
                <a:effectLst/>
                <a:uLnTx/>
                <a:uFillTx/>
                <a:latin typeface="Arial"/>
                <a:ea typeface="+mj-ea"/>
                <a:cs typeface="Arial"/>
              </a:rPr>
            </a:br>
            <a:endParaRPr lang="es-BO"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10F82738-D62A-A9D1-0E2E-52507A3B7F68}"/>
              </a:ext>
            </a:extLst>
          </p:cNvPr>
          <p:cNvSpPr>
            <a:spLocks noGrp="1" noChangeArrowheads="1"/>
          </p:cNvSpPr>
          <p:nvPr>
            <p:ph type="title"/>
          </p:nvPr>
        </p:nvSpPr>
        <p:spPr>
          <a:xfrm>
            <a:off x="1559496" y="0"/>
            <a:ext cx="9073008" cy="812800"/>
          </a:xfrm>
        </p:spPr>
        <p:txBody>
          <a:bodyPr/>
          <a:lstStyle/>
          <a:p>
            <a:r>
              <a:rPr lang="en-US" altLang="en-US" sz="3200" b="1" dirty="0">
                <a:solidFill>
                  <a:srgbClr val="000000"/>
                </a:solidFill>
              </a:rPr>
              <a:t>Key Concepts of the Theory of Curriculum</a:t>
            </a:r>
            <a:endParaRPr lang="en-US" altLang="en-US" b="1" dirty="0"/>
          </a:p>
        </p:txBody>
      </p:sp>
      <p:sp>
        <p:nvSpPr>
          <p:cNvPr id="67587" name="Content Placeholder 2">
            <a:extLst>
              <a:ext uri="{FF2B5EF4-FFF2-40B4-BE49-F238E27FC236}">
                <a16:creationId xmlns:a16="http://schemas.microsoft.com/office/drawing/2014/main" id="{B75444B1-B70E-D684-064B-06AFA3C97DB6}"/>
              </a:ext>
            </a:extLst>
          </p:cNvPr>
          <p:cNvSpPr>
            <a:spLocks noGrp="1" noChangeArrowheads="1"/>
          </p:cNvSpPr>
          <p:nvPr>
            <p:ph idx="1"/>
          </p:nvPr>
        </p:nvSpPr>
        <p:spPr>
          <a:xfrm>
            <a:off x="263352" y="697159"/>
            <a:ext cx="6659760" cy="6143625"/>
          </a:xfrm>
        </p:spPr>
        <p:txBody>
          <a:bodyPr/>
          <a:lstStyle/>
          <a:p>
            <a:pPr marL="0" indent="0">
              <a:spcBef>
                <a:spcPts val="0"/>
              </a:spcBef>
              <a:buNone/>
              <a:defRPr/>
            </a:pPr>
            <a:r>
              <a:rPr lang="en-US" altLang="en-US" sz="2600" u="sng" dirty="0">
                <a:solidFill>
                  <a:srgbClr val="000000"/>
                </a:solidFill>
              </a:rPr>
              <a:t>From the curriculum framework chart</a:t>
            </a:r>
            <a:r>
              <a:rPr lang="es-BO" altLang="en-US" sz="2600" dirty="0">
                <a:solidFill>
                  <a:srgbClr val="000000"/>
                </a:solidFill>
              </a:rPr>
              <a:t>:</a:t>
            </a:r>
            <a:endParaRPr lang="en-US" altLang="en-US" sz="2600" dirty="0">
              <a:solidFill>
                <a:srgbClr val="000000"/>
              </a:solidFill>
            </a:endParaRPr>
          </a:p>
          <a:p>
            <a:pPr marL="0" indent="0">
              <a:spcBef>
                <a:spcPts val="0"/>
              </a:spcBef>
              <a:buNone/>
              <a:defRPr/>
            </a:pPr>
            <a:r>
              <a:rPr lang="en-US" altLang="en-US" sz="2600" dirty="0">
                <a:solidFill>
                  <a:srgbClr val="000000"/>
                </a:solidFill>
              </a:rPr>
              <a:t>5 horizontal strands: Ph, So, Ps, </a:t>
            </a:r>
            <a:r>
              <a:rPr lang="en-US" altLang="en-US" sz="2600" dirty="0" err="1">
                <a:solidFill>
                  <a:srgbClr val="000000"/>
                </a:solidFill>
              </a:rPr>
              <a:t>Sp</a:t>
            </a:r>
            <a:r>
              <a:rPr lang="en-US" altLang="en-US" sz="2600" dirty="0">
                <a:solidFill>
                  <a:srgbClr val="000000"/>
                </a:solidFill>
              </a:rPr>
              <a:t>, Self</a:t>
            </a:r>
          </a:p>
          <a:p>
            <a:pPr marL="0" indent="0">
              <a:spcBef>
                <a:spcPts val="0"/>
              </a:spcBef>
              <a:buNone/>
              <a:defRPr/>
            </a:pPr>
            <a:r>
              <a:rPr lang="en-US" altLang="en-US" sz="2800" dirty="0">
                <a:solidFill>
                  <a:srgbClr val="000000"/>
                </a:solidFill>
              </a:rPr>
              <a:t>8 vertical strands:</a:t>
            </a:r>
          </a:p>
          <a:p>
            <a:pPr marL="857250" lvl="1" indent="-457200">
              <a:spcBef>
                <a:spcPts val="0"/>
              </a:spcBef>
              <a:buFontTx/>
              <a:buAutoNum type="arabicPeriod"/>
              <a:defRPr/>
            </a:pPr>
            <a:r>
              <a:rPr lang="en-US" altLang="en-US" dirty="0">
                <a:solidFill>
                  <a:srgbClr val="000000"/>
                </a:solidFill>
              </a:rPr>
              <a:t>Process curriculum</a:t>
            </a:r>
          </a:p>
          <a:p>
            <a:pPr marL="400050" lvl="1" indent="0">
              <a:spcBef>
                <a:spcPts val="0"/>
              </a:spcBef>
              <a:buNone/>
              <a:defRPr/>
            </a:pPr>
            <a:r>
              <a:rPr lang="en-US" altLang="en-US" dirty="0">
                <a:solidFill>
                  <a:srgbClr val="000000"/>
                </a:solidFill>
              </a:rPr>
              <a:t>	(innate potentialities)</a:t>
            </a:r>
          </a:p>
          <a:p>
            <a:pPr marL="400050" lvl="1" indent="0">
              <a:spcBef>
                <a:spcPts val="0"/>
              </a:spcBef>
              <a:buNone/>
              <a:defRPr/>
            </a:pPr>
            <a:r>
              <a:rPr lang="en-US" altLang="en-US" dirty="0">
                <a:solidFill>
                  <a:srgbClr val="000000"/>
                </a:solidFill>
              </a:rPr>
              <a:t>2. Declarative knowledge (cultural</a:t>
            </a:r>
          </a:p>
          <a:p>
            <a:pPr marL="400050" lvl="1" indent="0">
              <a:spcBef>
                <a:spcPts val="0"/>
              </a:spcBef>
              <a:buNone/>
              <a:defRPr/>
            </a:pPr>
            <a:r>
              <a:rPr lang="en-US" altLang="en-US" dirty="0">
                <a:solidFill>
                  <a:srgbClr val="000000"/>
                </a:solidFill>
              </a:rPr>
              <a:t>    content curriculum)</a:t>
            </a:r>
          </a:p>
          <a:p>
            <a:pPr marL="400050" lvl="1" indent="0">
              <a:spcBef>
                <a:spcPts val="0"/>
              </a:spcBef>
              <a:buNone/>
              <a:defRPr/>
            </a:pPr>
            <a:r>
              <a:rPr lang="en-US" altLang="en-US" dirty="0">
                <a:solidFill>
                  <a:srgbClr val="000000"/>
                </a:solidFill>
              </a:rPr>
              <a:t>3. Procedural knowledge (skills)</a:t>
            </a:r>
          </a:p>
          <a:p>
            <a:pPr marL="400050" lvl="1" indent="0">
              <a:spcBef>
                <a:spcPts val="0"/>
              </a:spcBef>
              <a:buNone/>
              <a:defRPr/>
            </a:pPr>
            <a:r>
              <a:rPr lang="en-US" altLang="en-US" dirty="0">
                <a:solidFill>
                  <a:srgbClr val="000000"/>
                </a:solidFill>
              </a:rPr>
              <a:t>4. Symbol systems</a:t>
            </a:r>
          </a:p>
          <a:p>
            <a:pPr marL="400050" lvl="1" indent="0">
              <a:spcBef>
                <a:spcPts val="0"/>
              </a:spcBef>
              <a:buNone/>
              <a:defRPr/>
            </a:pPr>
            <a:r>
              <a:rPr lang="en-US" altLang="en-US" dirty="0">
                <a:solidFill>
                  <a:srgbClr val="000000"/>
                </a:solidFill>
              </a:rPr>
              <a:t>5. Values (</a:t>
            </a:r>
            <a:r>
              <a:rPr lang="es-BO" dirty="0"/>
              <a:t>⊃ </a:t>
            </a:r>
            <a:r>
              <a:rPr lang="en-US" altLang="en-US" dirty="0">
                <a:solidFill>
                  <a:srgbClr val="000000"/>
                </a:solidFill>
              </a:rPr>
              <a:t>good habits &amp; virtues)</a:t>
            </a:r>
          </a:p>
          <a:p>
            <a:pPr marL="400050" lvl="1" indent="0">
              <a:spcBef>
                <a:spcPts val="0"/>
              </a:spcBef>
              <a:buNone/>
              <a:defRPr/>
            </a:pPr>
            <a:r>
              <a:rPr lang="en-US" altLang="en-US" dirty="0">
                <a:solidFill>
                  <a:srgbClr val="000000"/>
                </a:solidFill>
              </a:rPr>
              <a:t>6. Ideals</a:t>
            </a:r>
          </a:p>
          <a:p>
            <a:pPr marL="400050" lvl="1" indent="0">
              <a:spcBef>
                <a:spcPts val="0"/>
              </a:spcBef>
              <a:buNone/>
              <a:defRPr/>
            </a:pPr>
            <a:r>
              <a:rPr lang="en-US" altLang="en-US" dirty="0">
                <a:solidFill>
                  <a:srgbClr val="000000"/>
                </a:solidFill>
              </a:rPr>
              <a:t>7. Higher-order competencies</a:t>
            </a:r>
          </a:p>
          <a:p>
            <a:pPr marL="400050" lvl="1" indent="0">
              <a:spcBef>
                <a:spcPts val="0"/>
              </a:spcBef>
              <a:buNone/>
              <a:defRPr/>
            </a:pPr>
            <a:r>
              <a:rPr lang="en-US" altLang="en-US" dirty="0">
                <a:solidFill>
                  <a:srgbClr val="000000"/>
                </a:solidFill>
              </a:rPr>
              <a:t>8. Curriculum of the Self</a:t>
            </a:r>
          </a:p>
        </p:txBody>
      </p:sp>
      <p:sp>
        <p:nvSpPr>
          <p:cNvPr id="3" name="TextBox 2">
            <a:extLst>
              <a:ext uri="{FF2B5EF4-FFF2-40B4-BE49-F238E27FC236}">
                <a16:creationId xmlns:a16="http://schemas.microsoft.com/office/drawing/2014/main" id="{4DD42ADA-09F9-8EA0-7451-0EAB51AB8A41}"/>
              </a:ext>
            </a:extLst>
          </p:cNvPr>
          <p:cNvSpPr txBox="1"/>
          <p:nvPr/>
        </p:nvSpPr>
        <p:spPr>
          <a:xfrm>
            <a:off x="6941404" y="641283"/>
            <a:ext cx="5268888" cy="6100131"/>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ts val="0"/>
              </a:spcBef>
              <a:spcAft>
                <a:spcPct val="0"/>
              </a:spcAft>
              <a:buClrTx/>
              <a:buSzTx/>
              <a:buFontTx/>
              <a:buChar char="•"/>
              <a:tabLst/>
              <a:defRPr/>
            </a:pPr>
            <a:r>
              <a:rPr lang="en-US" altLang="en-US" sz="2800" kern="0" dirty="0">
                <a:solidFill>
                  <a:srgbClr val="000000"/>
                </a:solidFill>
                <a:latin typeface="Arial"/>
                <a:cs typeface="Arial"/>
              </a:rPr>
              <a:t>Cross-domain strands:</a:t>
            </a:r>
          </a:p>
          <a:p>
            <a:pPr marL="800100" lvl="1" indent="-342900">
              <a:spcBef>
                <a:spcPts val="0"/>
              </a:spcBef>
              <a:buFontTx/>
              <a:buChar char="•"/>
              <a:defRPr/>
            </a:pPr>
            <a:r>
              <a:rPr lang="en-US" altLang="en-US" sz="2800" kern="0" dirty="0">
                <a:solidFill>
                  <a:srgbClr val="000000"/>
                </a:solidFill>
                <a:latin typeface="Arial"/>
                <a:cs typeface="Arial"/>
              </a:rPr>
              <a:t>Known</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Un</a:t>
            </a:r>
            <a:r>
              <a:rPr lang="en-US" altLang="en-US" sz="2800" kern="0" dirty="0">
                <a:solidFill>
                  <a:srgbClr val="000000"/>
                </a:solidFill>
                <a:latin typeface="Arial"/>
                <a:cs typeface="Arial"/>
              </a:rPr>
              <a:t>known but knowable</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Ultimately unknowable</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Supplementary Curricula for:</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Causality,</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Regulatory Systems,</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Negative Prehension, and</a:t>
            </a:r>
          </a:p>
          <a:p>
            <a:pPr marL="800100" lvl="1" indent="-342900">
              <a:spcBef>
                <a:spcPts val="0"/>
              </a:spcBef>
              <a:buFontTx/>
              <a:buChar char="•"/>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Role Models</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Effectance Motivation</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Learning Competence</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Fiducial Competence</a:t>
            </a:r>
          </a:p>
          <a:p>
            <a:pPr marL="342900" marR="0" lvl="0" indent="-342900" algn="l" defTabSz="914400" rtl="0" eaLnBrk="0" fontAlgn="base" latinLnBrk="0" hangingPunct="0">
              <a:lnSpc>
                <a:spcPct val="100000"/>
              </a:lnSpc>
              <a:spcBef>
                <a:spcPts val="0"/>
              </a:spcBef>
              <a:spcAft>
                <a:spcPct val="0"/>
              </a:spcAft>
              <a:buClrTx/>
              <a:buSzTx/>
              <a:buFontTx/>
              <a:buChar char="•"/>
              <a:tabLst/>
              <a:defRPr/>
            </a:pPr>
            <a:r>
              <a:rPr kumimoji="0" lang="en-US" altLang="en-US" sz="2800" b="0" i="0" u="none" strike="noStrike" kern="0" cap="none" spc="0" normalizeH="0" baseline="0" noProof="0" dirty="0">
                <a:ln>
                  <a:noFill/>
                </a:ln>
                <a:solidFill>
                  <a:srgbClr val="000000"/>
                </a:solidFill>
                <a:effectLst/>
                <a:uLnTx/>
                <a:uFillTx/>
                <a:latin typeface="Arial"/>
                <a:ea typeface="+mn-ea"/>
                <a:cs typeface="Arial"/>
              </a:rPr>
              <a:t>Self-teaching Competence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200" b="0" i="0" u="none" strike="noStrike" kern="0" cap="none" spc="0" normalizeH="0" baseline="0" noProof="0" dirty="0">
              <a:ln>
                <a:noFill/>
              </a:ln>
              <a:solidFill>
                <a:srgbClr val="000000"/>
              </a:solidFill>
              <a:effectLst/>
              <a:uLnTx/>
              <a:uFillTx/>
              <a:latin typeface="Arial"/>
              <a:ea typeface="+mn-ea"/>
              <a:cs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75786C2D-BCCB-E1AB-3B9F-E06B563F10A9}"/>
              </a:ext>
            </a:extLst>
          </p:cNvPr>
          <p:cNvSpPr>
            <a:spLocks noGrp="1" noChangeArrowheads="1"/>
          </p:cNvSpPr>
          <p:nvPr>
            <p:ph type="title" idx="4294967295"/>
          </p:nvPr>
        </p:nvSpPr>
        <p:spPr>
          <a:xfrm>
            <a:off x="263352" y="692696"/>
            <a:ext cx="11665295" cy="6357938"/>
          </a:xfrm>
        </p:spPr>
        <p:txBody>
          <a:bodyPr/>
          <a:lstStyle/>
          <a:p>
            <a:pPr algn="l" eaLnBrk="1" hangingPunct="1"/>
            <a:r>
              <a:rPr lang="en-US" altLang="en-US" sz="2800" b="1" dirty="0"/>
              <a:t>         			TRADITIONAL VS. WESian EDUCATION</a:t>
            </a:r>
            <a:br>
              <a:rPr lang="en-US" altLang="en-US" sz="2400" dirty="0"/>
            </a:br>
            <a:br>
              <a:rPr lang="en-US" altLang="en-US" sz="2400" dirty="0"/>
            </a:br>
            <a:r>
              <a:rPr lang="en-US" altLang="en-US" sz="2800" dirty="0"/>
              <a:t>Traditional education emphasized the transmission and acquisition of cultural knowledge through the content curriculum, that is, the “</a:t>
            </a:r>
            <a:r>
              <a:rPr lang="en-US" altLang="en-US" sz="2800" b="1" u="sng" dirty="0"/>
              <a:t>what</a:t>
            </a:r>
            <a:r>
              <a:rPr lang="en-US" altLang="en-US" sz="2800" b="1" dirty="0"/>
              <a:t> to know</a:t>
            </a:r>
            <a:r>
              <a:rPr lang="en-US" altLang="en-US" sz="2800" dirty="0"/>
              <a:t>” curriculum using principally symbol systems to express declarative knowledge.</a:t>
            </a:r>
            <a:br>
              <a:rPr lang="en-US" altLang="en-US" sz="2800" dirty="0"/>
            </a:br>
            <a:br>
              <a:rPr lang="en-US" altLang="en-US" sz="2800" dirty="0"/>
            </a:br>
            <a:r>
              <a:rPr lang="en-US" altLang="en-US" sz="2800" dirty="0"/>
              <a:t>WES balances this with the identification of and actualization of learners´ innate potentialities, talents, and latent abilities through the process curriculum, that is, for example, </a:t>
            </a:r>
            <a:r>
              <a:rPr lang="en-US" altLang="en-US" sz="2800" b="1" u="sng" dirty="0"/>
              <a:t>how</a:t>
            </a:r>
            <a:r>
              <a:rPr lang="en-US" altLang="en-US" sz="2800" b="1" dirty="0"/>
              <a:t> to learn, to move, to love others, to think, to manage emotions, and to worship</a:t>
            </a:r>
            <a:r>
              <a:rPr lang="en-US" altLang="en-US" sz="2800" dirty="0"/>
              <a:t>.</a:t>
            </a:r>
            <a:br>
              <a:rPr lang="en-US" altLang="en-US" sz="2800" dirty="0"/>
            </a:br>
            <a:br>
              <a:rPr lang="en-US" altLang="en-US" sz="2800" dirty="0"/>
            </a:br>
            <a:r>
              <a:rPr lang="en-US" altLang="en-US" sz="2800" dirty="0"/>
              <a:t>When cultural content is combined or fused with processes, procedural knowledge or skills emerge. These, in turn, are placed at the service of society, that is, the service of all things everywhere.</a:t>
            </a:r>
            <a:br>
              <a:rPr lang="en-US" altLang="en-US" sz="2800" dirty="0"/>
            </a:br>
            <a:br>
              <a:rPr lang="es-CO" altLang="en-US" sz="2800" dirty="0"/>
            </a:br>
            <a:endParaRPr lang="es-CO" altLang="en-US" sz="28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D6287-EAFD-B0BD-4061-4454D5E1FA07}"/>
            </a:ext>
          </a:extLst>
        </p:cNvPr>
        <p:cNvGrpSpPr/>
        <p:nvPr/>
      </p:nvGrpSpPr>
      <p:grpSpPr>
        <a:xfrm>
          <a:off x="0" y="0"/>
          <a:ext cx="0" cy="0"/>
          <a:chOff x="0" y="0"/>
          <a:chExt cx="0" cy="0"/>
        </a:xfrm>
      </p:grpSpPr>
      <p:sp>
        <p:nvSpPr>
          <p:cNvPr id="198658" name="Oval 2">
            <a:extLst>
              <a:ext uri="{FF2B5EF4-FFF2-40B4-BE49-F238E27FC236}">
                <a16:creationId xmlns:a16="http://schemas.microsoft.com/office/drawing/2014/main" id="{37AF5169-C599-782A-03DE-7B822DE6873F}"/>
              </a:ext>
            </a:extLst>
          </p:cNvPr>
          <p:cNvSpPr>
            <a:spLocks noChangeArrowheads="1"/>
          </p:cNvSpPr>
          <p:nvPr/>
        </p:nvSpPr>
        <p:spPr bwMode="auto">
          <a:xfrm rot="4848485">
            <a:off x="4633120" y="8732"/>
            <a:ext cx="2420937" cy="2590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59" name="Oval 6">
            <a:extLst>
              <a:ext uri="{FF2B5EF4-FFF2-40B4-BE49-F238E27FC236}">
                <a16:creationId xmlns:a16="http://schemas.microsoft.com/office/drawing/2014/main" id="{014DE447-CF3B-3CFD-56BA-227E4898F05A}"/>
              </a:ext>
            </a:extLst>
          </p:cNvPr>
          <p:cNvSpPr>
            <a:spLocks noChangeArrowheads="1"/>
          </p:cNvSpPr>
          <p:nvPr/>
        </p:nvSpPr>
        <p:spPr bwMode="auto">
          <a:xfrm rot="5721125">
            <a:off x="2686050" y="496888"/>
            <a:ext cx="6326188" cy="54848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0" name="Text Box 7">
            <a:extLst>
              <a:ext uri="{FF2B5EF4-FFF2-40B4-BE49-F238E27FC236}">
                <a16:creationId xmlns:a16="http://schemas.microsoft.com/office/drawing/2014/main" id="{D1D5FFFA-9D10-E98A-CB2C-278FF255241C}"/>
              </a:ext>
            </a:extLst>
          </p:cNvPr>
          <p:cNvSpPr txBox="1">
            <a:spLocks noChangeArrowheads="1"/>
          </p:cNvSpPr>
          <p:nvPr/>
        </p:nvSpPr>
        <p:spPr bwMode="auto">
          <a:xfrm>
            <a:off x="3015354" y="6441902"/>
            <a:ext cx="5654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s-ES_tradnl" alt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HIERARCHICAL ORDERING OF THE ENVIRONMENTS</a:t>
            </a:r>
          </a:p>
        </p:txBody>
      </p:sp>
      <p:grpSp>
        <p:nvGrpSpPr>
          <p:cNvPr id="198661" name="Group 13">
            <a:extLst>
              <a:ext uri="{FF2B5EF4-FFF2-40B4-BE49-F238E27FC236}">
                <a16:creationId xmlns:a16="http://schemas.microsoft.com/office/drawing/2014/main" id="{36CCDE00-380F-65F7-6F87-E00FAD470D9D}"/>
              </a:ext>
            </a:extLst>
          </p:cNvPr>
          <p:cNvGrpSpPr>
            <a:grpSpLocks/>
          </p:cNvGrpSpPr>
          <p:nvPr/>
        </p:nvGrpSpPr>
        <p:grpSpPr bwMode="auto">
          <a:xfrm>
            <a:off x="3382963" y="76200"/>
            <a:ext cx="4800600" cy="5932488"/>
            <a:chOff x="1165" y="48"/>
            <a:chExt cx="3024" cy="3737"/>
          </a:xfrm>
        </p:grpSpPr>
        <p:sp>
          <p:nvSpPr>
            <p:cNvPr id="198662" name="Oval 3">
              <a:extLst>
                <a:ext uri="{FF2B5EF4-FFF2-40B4-BE49-F238E27FC236}">
                  <a16:creationId xmlns:a16="http://schemas.microsoft.com/office/drawing/2014/main" id="{AD4CDBA2-11B4-62CC-5359-2A2D90D09EC2}"/>
                </a:ext>
              </a:extLst>
            </p:cNvPr>
            <p:cNvSpPr>
              <a:spLocks noChangeArrowheads="1"/>
            </p:cNvSpPr>
            <p:nvPr/>
          </p:nvSpPr>
          <p:spPr bwMode="auto">
            <a:xfrm rot="5284112">
              <a:off x="1679" y="98"/>
              <a:ext cx="2156" cy="2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3" name="Oval 4">
              <a:extLst>
                <a:ext uri="{FF2B5EF4-FFF2-40B4-BE49-F238E27FC236}">
                  <a16:creationId xmlns:a16="http://schemas.microsoft.com/office/drawing/2014/main" id="{D636D507-32D8-9E78-15B4-AF7711BB7EE7}"/>
                </a:ext>
              </a:extLst>
            </p:cNvPr>
            <p:cNvSpPr>
              <a:spLocks noChangeArrowheads="1"/>
            </p:cNvSpPr>
            <p:nvPr/>
          </p:nvSpPr>
          <p:spPr bwMode="auto">
            <a:xfrm rot="5606994">
              <a:off x="1329" y="225"/>
              <a:ext cx="2831" cy="247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4" name="Oval 5">
              <a:extLst>
                <a:ext uri="{FF2B5EF4-FFF2-40B4-BE49-F238E27FC236}">
                  <a16:creationId xmlns:a16="http://schemas.microsoft.com/office/drawing/2014/main" id="{06B03382-02DC-EFA0-E3A2-25E0821CC04D}"/>
                </a:ext>
              </a:extLst>
            </p:cNvPr>
            <p:cNvSpPr>
              <a:spLocks noChangeArrowheads="1"/>
            </p:cNvSpPr>
            <p:nvPr/>
          </p:nvSpPr>
          <p:spPr bwMode="auto">
            <a:xfrm rot="5721541">
              <a:off x="949" y="266"/>
              <a:ext cx="3455" cy="30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5" name="Text Box 8">
              <a:extLst>
                <a:ext uri="{FF2B5EF4-FFF2-40B4-BE49-F238E27FC236}">
                  <a16:creationId xmlns:a16="http://schemas.microsoft.com/office/drawing/2014/main" id="{D9333FAC-86B2-EB35-FB19-A4B9E2B347DF}"/>
                </a:ext>
              </a:extLst>
            </p:cNvPr>
            <p:cNvSpPr txBox="1">
              <a:spLocks noChangeArrowheads="1"/>
            </p:cNvSpPr>
            <p:nvPr/>
          </p:nvSpPr>
          <p:spPr bwMode="auto">
            <a:xfrm>
              <a:off x="1796" y="3552"/>
              <a:ext cx="184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ENVIRONMENT OF THE  SELF</a:t>
              </a:r>
            </a:p>
          </p:txBody>
        </p:sp>
        <p:sp>
          <p:nvSpPr>
            <p:cNvPr id="198666" name="Text Box 9">
              <a:extLst>
                <a:ext uri="{FF2B5EF4-FFF2-40B4-BE49-F238E27FC236}">
                  <a16:creationId xmlns:a16="http://schemas.microsoft.com/office/drawing/2014/main" id="{E84562CE-51CB-610E-0E2F-6E583F144F4C}"/>
                </a:ext>
              </a:extLst>
            </p:cNvPr>
            <p:cNvSpPr txBox="1">
              <a:spLocks noChangeArrowheads="1"/>
            </p:cNvSpPr>
            <p:nvPr/>
          </p:nvSpPr>
          <p:spPr bwMode="auto">
            <a:xfrm>
              <a:off x="1809" y="2967"/>
              <a:ext cx="169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SPIRITUAL ENVIRONMENT</a:t>
              </a:r>
            </a:p>
          </p:txBody>
        </p:sp>
        <p:sp>
          <p:nvSpPr>
            <p:cNvPr id="198667" name="Text Box 10">
              <a:extLst>
                <a:ext uri="{FF2B5EF4-FFF2-40B4-BE49-F238E27FC236}">
                  <a16:creationId xmlns:a16="http://schemas.microsoft.com/office/drawing/2014/main" id="{0A32CEA1-980C-E6ED-C4E2-4078365CC1D2}"/>
                </a:ext>
              </a:extLst>
            </p:cNvPr>
            <p:cNvSpPr txBox="1">
              <a:spLocks noChangeArrowheads="1"/>
            </p:cNvSpPr>
            <p:nvPr/>
          </p:nvSpPr>
          <p:spPr bwMode="auto">
            <a:xfrm>
              <a:off x="2198" y="2295"/>
              <a:ext cx="1111"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PSYCHOLOGICAL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ENVIRONMENT</a:t>
              </a:r>
            </a:p>
          </p:txBody>
        </p:sp>
        <p:sp>
          <p:nvSpPr>
            <p:cNvPr id="198668" name="Text Box 11">
              <a:extLst>
                <a:ext uri="{FF2B5EF4-FFF2-40B4-BE49-F238E27FC236}">
                  <a16:creationId xmlns:a16="http://schemas.microsoft.com/office/drawing/2014/main" id="{8BA6FA74-C472-F8BF-1386-A1752D932FB3}"/>
                </a:ext>
              </a:extLst>
            </p:cNvPr>
            <p:cNvSpPr txBox="1">
              <a:spLocks noChangeArrowheads="1"/>
            </p:cNvSpPr>
            <p:nvPr/>
          </p:nvSpPr>
          <p:spPr bwMode="auto">
            <a:xfrm>
              <a:off x="2003" y="1631"/>
              <a:ext cx="151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SOCIAL ENVIRONMENT</a:t>
              </a:r>
            </a:p>
          </p:txBody>
        </p:sp>
        <p:sp>
          <p:nvSpPr>
            <p:cNvPr id="198669" name="Text Box 12">
              <a:extLst>
                <a:ext uri="{FF2B5EF4-FFF2-40B4-BE49-F238E27FC236}">
                  <a16:creationId xmlns:a16="http://schemas.microsoft.com/office/drawing/2014/main" id="{18772ADD-B26E-45A6-D824-E3C5DD9B83A5}"/>
                </a:ext>
              </a:extLst>
            </p:cNvPr>
            <p:cNvSpPr txBox="1">
              <a:spLocks noChangeArrowheads="1"/>
            </p:cNvSpPr>
            <p:nvPr/>
          </p:nvSpPr>
          <p:spPr bwMode="auto">
            <a:xfrm>
              <a:off x="1904" y="705"/>
              <a:ext cx="165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PHYSICAL ENVIRONMENT</a:t>
              </a:r>
            </a:p>
          </p:txBody>
        </p:sp>
      </p:grpSp>
    </p:spTree>
    <p:extLst>
      <p:ext uri="{BB962C8B-B14F-4D97-AF65-F5344CB8AC3E}">
        <p14:creationId xmlns:p14="http://schemas.microsoft.com/office/powerpoint/2010/main" val="8047340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Oval 2">
            <a:extLst>
              <a:ext uri="{FF2B5EF4-FFF2-40B4-BE49-F238E27FC236}">
                <a16:creationId xmlns:a16="http://schemas.microsoft.com/office/drawing/2014/main" id="{5F64FF2B-FAC3-A697-E4CA-E07BDADF5BC5}"/>
              </a:ext>
            </a:extLst>
          </p:cNvPr>
          <p:cNvSpPr>
            <a:spLocks noChangeArrowheads="1"/>
          </p:cNvSpPr>
          <p:nvPr/>
        </p:nvSpPr>
        <p:spPr bwMode="auto">
          <a:xfrm rot="-591815">
            <a:off x="2092326" y="2947989"/>
            <a:ext cx="1127125" cy="9032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nvGrpSpPr>
          <p:cNvPr id="200707" name="Group 13">
            <a:extLst>
              <a:ext uri="{FF2B5EF4-FFF2-40B4-BE49-F238E27FC236}">
                <a16:creationId xmlns:a16="http://schemas.microsoft.com/office/drawing/2014/main" id="{4FD53D33-F397-36E6-D1ED-A45868839191}"/>
              </a:ext>
            </a:extLst>
          </p:cNvPr>
          <p:cNvGrpSpPr>
            <a:grpSpLocks/>
          </p:cNvGrpSpPr>
          <p:nvPr/>
        </p:nvGrpSpPr>
        <p:grpSpPr bwMode="auto">
          <a:xfrm rot="-5440300">
            <a:off x="2232820" y="2067720"/>
            <a:ext cx="2428875" cy="2722563"/>
            <a:chOff x="1970" y="55"/>
            <a:chExt cx="1442" cy="1717"/>
          </a:xfrm>
        </p:grpSpPr>
        <p:sp>
          <p:nvSpPr>
            <p:cNvPr id="200722" name="Oval 3">
              <a:extLst>
                <a:ext uri="{FF2B5EF4-FFF2-40B4-BE49-F238E27FC236}">
                  <a16:creationId xmlns:a16="http://schemas.microsoft.com/office/drawing/2014/main" id="{C6FE27BA-45EF-9ED6-194F-49F0DE5C5040}"/>
                </a:ext>
              </a:extLst>
            </p:cNvPr>
            <p:cNvSpPr>
              <a:spLocks noChangeArrowheads="1"/>
            </p:cNvSpPr>
            <p:nvPr/>
          </p:nvSpPr>
          <p:spPr bwMode="auto">
            <a:xfrm rot="5284112">
              <a:off x="1991" y="158"/>
              <a:ext cx="1331" cy="11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23" name="Oval 4">
              <a:extLst>
                <a:ext uri="{FF2B5EF4-FFF2-40B4-BE49-F238E27FC236}">
                  <a16:creationId xmlns:a16="http://schemas.microsoft.com/office/drawing/2014/main" id="{974D524A-42BB-0F4C-0EF3-E40666A52837}"/>
                </a:ext>
              </a:extLst>
            </p:cNvPr>
            <p:cNvSpPr>
              <a:spLocks noChangeArrowheads="1"/>
            </p:cNvSpPr>
            <p:nvPr/>
          </p:nvSpPr>
          <p:spPr bwMode="auto">
            <a:xfrm rot="5440300">
              <a:off x="1836" y="196"/>
              <a:ext cx="1710" cy="144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grpSp>
      <p:sp>
        <p:nvSpPr>
          <p:cNvPr id="200708" name="Text Box 12">
            <a:extLst>
              <a:ext uri="{FF2B5EF4-FFF2-40B4-BE49-F238E27FC236}">
                <a16:creationId xmlns:a16="http://schemas.microsoft.com/office/drawing/2014/main" id="{BBA988EB-9C2A-E572-3D8C-BBCFA6F60666}"/>
              </a:ext>
            </a:extLst>
          </p:cNvPr>
          <p:cNvSpPr txBox="1">
            <a:spLocks noChangeArrowheads="1"/>
          </p:cNvSpPr>
          <p:nvPr/>
        </p:nvSpPr>
        <p:spPr bwMode="auto">
          <a:xfrm>
            <a:off x="2084388" y="3168651"/>
            <a:ext cx="1143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INNATE</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PROCESSES</a:t>
            </a:r>
          </a:p>
        </p:txBody>
      </p:sp>
      <p:sp>
        <p:nvSpPr>
          <p:cNvPr id="200709" name="Text Box 12">
            <a:extLst>
              <a:ext uri="{FF2B5EF4-FFF2-40B4-BE49-F238E27FC236}">
                <a16:creationId xmlns:a16="http://schemas.microsoft.com/office/drawing/2014/main" id="{E8C5AAD0-D046-B6A6-C69E-45435FF74B79}"/>
              </a:ext>
            </a:extLst>
          </p:cNvPr>
          <p:cNvSpPr txBox="1">
            <a:spLocks noChangeArrowheads="1"/>
          </p:cNvSpPr>
          <p:nvPr/>
        </p:nvSpPr>
        <p:spPr bwMode="auto">
          <a:xfrm>
            <a:off x="3872880" y="3238500"/>
            <a:ext cx="11430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SKILLS</a:t>
            </a:r>
          </a:p>
        </p:txBody>
      </p:sp>
      <p:sp>
        <p:nvSpPr>
          <p:cNvPr id="200710" name="Text Box 12">
            <a:extLst>
              <a:ext uri="{FF2B5EF4-FFF2-40B4-BE49-F238E27FC236}">
                <a16:creationId xmlns:a16="http://schemas.microsoft.com/office/drawing/2014/main" id="{AE5D5F39-8109-0D7F-049B-28DA5E589B54}"/>
              </a:ext>
            </a:extLst>
          </p:cNvPr>
          <p:cNvSpPr txBox="1">
            <a:spLocks noChangeArrowheads="1"/>
          </p:cNvSpPr>
          <p:nvPr/>
        </p:nvSpPr>
        <p:spPr bwMode="auto">
          <a:xfrm>
            <a:off x="3095625" y="3184526"/>
            <a:ext cx="11430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CULTURAL</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CONTENT</a:t>
            </a:r>
          </a:p>
        </p:txBody>
      </p:sp>
      <p:sp>
        <p:nvSpPr>
          <p:cNvPr id="200711" name="Oval 4">
            <a:extLst>
              <a:ext uri="{FF2B5EF4-FFF2-40B4-BE49-F238E27FC236}">
                <a16:creationId xmlns:a16="http://schemas.microsoft.com/office/drawing/2014/main" id="{28050DF4-C1EA-1D31-7047-2F481CFE4CC3}"/>
              </a:ext>
            </a:extLst>
          </p:cNvPr>
          <p:cNvSpPr>
            <a:spLocks noChangeArrowheads="1"/>
          </p:cNvSpPr>
          <p:nvPr/>
        </p:nvSpPr>
        <p:spPr bwMode="auto">
          <a:xfrm>
            <a:off x="2095501" y="2000250"/>
            <a:ext cx="3357563" cy="29289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12" name="Text Box 12">
            <a:extLst>
              <a:ext uri="{FF2B5EF4-FFF2-40B4-BE49-F238E27FC236}">
                <a16:creationId xmlns:a16="http://schemas.microsoft.com/office/drawing/2014/main" id="{B73CF5A5-CF77-7F9C-52ED-B98D7EC88CA4}"/>
              </a:ext>
            </a:extLst>
          </p:cNvPr>
          <p:cNvSpPr txBox="1">
            <a:spLocks noChangeArrowheads="1"/>
          </p:cNvSpPr>
          <p:nvPr/>
        </p:nvSpPr>
        <p:spPr bwMode="auto">
          <a:xfrm>
            <a:off x="4521200" y="3000375"/>
            <a:ext cx="1143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HIGHER-</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 ORDER </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SYMB0L</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 SYSTEMS</a:t>
            </a:r>
          </a:p>
        </p:txBody>
      </p:sp>
      <p:sp>
        <p:nvSpPr>
          <p:cNvPr id="200713" name="Oval 4">
            <a:extLst>
              <a:ext uri="{FF2B5EF4-FFF2-40B4-BE49-F238E27FC236}">
                <a16:creationId xmlns:a16="http://schemas.microsoft.com/office/drawing/2014/main" id="{AB76E826-4993-6AC9-A571-7BDAF748C853}"/>
              </a:ext>
            </a:extLst>
          </p:cNvPr>
          <p:cNvSpPr>
            <a:spLocks noChangeArrowheads="1"/>
          </p:cNvSpPr>
          <p:nvPr/>
        </p:nvSpPr>
        <p:spPr bwMode="auto">
          <a:xfrm>
            <a:off x="2105025" y="1714500"/>
            <a:ext cx="4133850" cy="35004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14" name="Text Box 12">
            <a:extLst>
              <a:ext uri="{FF2B5EF4-FFF2-40B4-BE49-F238E27FC236}">
                <a16:creationId xmlns:a16="http://schemas.microsoft.com/office/drawing/2014/main" id="{9548081B-9430-CC2D-3214-553D9ED7241D}"/>
              </a:ext>
            </a:extLst>
          </p:cNvPr>
          <p:cNvSpPr txBox="1">
            <a:spLocks noChangeArrowheads="1"/>
          </p:cNvSpPr>
          <p:nvPr/>
        </p:nvSpPr>
        <p:spPr bwMode="auto">
          <a:xfrm>
            <a:off x="5238750" y="3043239"/>
            <a:ext cx="1143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HABITS, VALUES/ VIRTUES </a:t>
            </a:r>
          </a:p>
        </p:txBody>
      </p:sp>
      <p:sp>
        <p:nvSpPr>
          <p:cNvPr id="200715" name="Oval 4">
            <a:extLst>
              <a:ext uri="{FF2B5EF4-FFF2-40B4-BE49-F238E27FC236}">
                <a16:creationId xmlns:a16="http://schemas.microsoft.com/office/drawing/2014/main" id="{BF9CFB71-588B-E453-FACE-E2E6A53FFE80}"/>
              </a:ext>
            </a:extLst>
          </p:cNvPr>
          <p:cNvSpPr>
            <a:spLocks noChangeArrowheads="1"/>
          </p:cNvSpPr>
          <p:nvPr/>
        </p:nvSpPr>
        <p:spPr bwMode="auto">
          <a:xfrm>
            <a:off x="2095501" y="1500188"/>
            <a:ext cx="5152627" cy="39290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16" name="Text Box 12">
            <a:extLst>
              <a:ext uri="{FF2B5EF4-FFF2-40B4-BE49-F238E27FC236}">
                <a16:creationId xmlns:a16="http://schemas.microsoft.com/office/drawing/2014/main" id="{F143F11B-6E3D-4279-389A-FF2E7AFAC429}"/>
              </a:ext>
            </a:extLst>
          </p:cNvPr>
          <p:cNvSpPr txBox="1">
            <a:spLocks noChangeArrowheads="1"/>
          </p:cNvSpPr>
          <p:nvPr/>
        </p:nvSpPr>
        <p:spPr bwMode="auto">
          <a:xfrm>
            <a:off x="8202302" y="3254375"/>
            <a:ext cx="82263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IDEALS</a:t>
            </a:r>
          </a:p>
        </p:txBody>
      </p:sp>
      <p:sp>
        <p:nvSpPr>
          <p:cNvPr id="200717" name="Oval 4">
            <a:extLst>
              <a:ext uri="{FF2B5EF4-FFF2-40B4-BE49-F238E27FC236}">
                <a16:creationId xmlns:a16="http://schemas.microsoft.com/office/drawing/2014/main" id="{92FEE582-FC70-48AE-51BC-AD77D3DAF712}"/>
              </a:ext>
            </a:extLst>
          </p:cNvPr>
          <p:cNvSpPr>
            <a:spLocks noChangeArrowheads="1"/>
          </p:cNvSpPr>
          <p:nvPr/>
        </p:nvSpPr>
        <p:spPr bwMode="auto">
          <a:xfrm>
            <a:off x="2095500" y="1143000"/>
            <a:ext cx="6232748" cy="464343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18" name="Text Box 12">
            <a:extLst>
              <a:ext uri="{FF2B5EF4-FFF2-40B4-BE49-F238E27FC236}">
                <a16:creationId xmlns:a16="http://schemas.microsoft.com/office/drawing/2014/main" id="{F026AC04-B326-9FDB-AEBB-C4E76AB69ECD}"/>
              </a:ext>
            </a:extLst>
          </p:cNvPr>
          <p:cNvSpPr txBox="1">
            <a:spLocks noChangeArrowheads="1"/>
          </p:cNvSpPr>
          <p:nvPr/>
        </p:nvSpPr>
        <p:spPr bwMode="auto">
          <a:xfrm>
            <a:off x="6161280" y="3078957"/>
            <a:ext cx="1143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HIGHER- </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ORDER COMPETENCIES</a:t>
            </a:r>
          </a:p>
        </p:txBody>
      </p:sp>
      <p:sp>
        <p:nvSpPr>
          <p:cNvPr id="200719" name="Oval 4">
            <a:extLst>
              <a:ext uri="{FF2B5EF4-FFF2-40B4-BE49-F238E27FC236}">
                <a16:creationId xmlns:a16="http://schemas.microsoft.com/office/drawing/2014/main" id="{BBBA0DA0-8229-F901-23F0-217B3EB52360}"/>
              </a:ext>
            </a:extLst>
          </p:cNvPr>
          <p:cNvSpPr>
            <a:spLocks noChangeArrowheads="1"/>
          </p:cNvSpPr>
          <p:nvPr/>
        </p:nvSpPr>
        <p:spPr bwMode="auto">
          <a:xfrm>
            <a:off x="2095500" y="785813"/>
            <a:ext cx="6858000" cy="53578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000000"/>
              </a:solidFill>
            </a:endParaRPr>
          </a:p>
        </p:txBody>
      </p:sp>
      <p:sp>
        <p:nvSpPr>
          <p:cNvPr id="200720" name="Text Box 12">
            <a:extLst>
              <a:ext uri="{FF2B5EF4-FFF2-40B4-BE49-F238E27FC236}">
                <a16:creationId xmlns:a16="http://schemas.microsoft.com/office/drawing/2014/main" id="{25EF539C-1033-6DDE-5B0B-665466999A3A}"/>
              </a:ext>
            </a:extLst>
          </p:cNvPr>
          <p:cNvSpPr txBox="1">
            <a:spLocks noChangeArrowheads="1"/>
          </p:cNvSpPr>
          <p:nvPr/>
        </p:nvSpPr>
        <p:spPr bwMode="auto">
          <a:xfrm>
            <a:off x="7173708" y="3085306"/>
            <a:ext cx="1143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CURRICULUM OF THE</a:t>
            </a:r>
          </a:p>
          <a:p>
            <a:pPr algn="ctr">
              <a:spcBef>
                <a:spcPct val="0"/>
              </a:spcBef>
              <a:buFontTx/>
              <a:buNone/>
            </a:pPr>
            <a:r>
              <a:rPr lang="es-ES_tradnl" altLang="en-US" sz="1100" b="1" dirty="0">
                <a:solidFill>
                  <a:srgbClr val="000000"/>
                </a:solidFill>
                <a:latin typeface="Calibri" panose="020F0502020204030204" pitchFamily="34" charset="0"/>
                <a:cs typeface="Calibri" panose="020F0502020204030204" pitchFamily="34" charset="0"/>
              </a:rPr>
              <a:t> SELF</a:t>
            </a:r>
          </a:p>
        </p:txBody>
      </p:sp>
      <p:sp>
        <p:nvSpPr>
          <p:cNvPr id="200721" name="Text Box 12">
            <a:extLst>
              <a:ext uri="{FF2B5EF4-FFF2-40B4-BE49-F238E27FC236}">
                <a16:creationId xmlns:a16="http://schemas.microsoft.com/office/drawing/2014/main" id="{3D6A2641-841D-075A-029D-3A9D3015B5AB}"/>
              </a:ext>
            </a:extLst>
          </p:cNvPr>
          <p:cNvSpPr txBox="1">
            <a:spLocks noChangeArrowheads="1"/>
          </p:cNvSpPr>
          <p:nvPr/>
        </p:nvSpPr>
        <p:spPr bwMode="auto">
          <a:xfrm>
            <a:off x="2381251" y="6215063"/>
            <a:ext cx="76438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2200" b="1" dirty="0" err="1">
                <a:solidFill>
                  <a:srgbClr val="000000"/>
                </a:solidFill>
              </a:rPr>
              <a:t>Hierarchical</a:t>
            </a:r>
            <a:r>
              <a:rPr lang="es-ES_tradnl" altLang="en-US" sz="2200" b="1" dirty="0">
                <a:solidFill>
                  <a:srgbClr val="000000"/>
                </a:solidFill>
              </a:rPr>
              <a:t> </a:t>
            </a:r>
            <a:r>
              <a:rPr lang="es-ES_tradnl" altLang="en-US" sz="2200" b="1" dirty="0" err="1">
                <a:solidFill>
                  <a:srgbClr val="000000"/>
                </a:solidFill>
              </a:rPr>
              <a:t>Ordering</a:t>
            </a:r>
            <a:r>
              <a:rPr lang="es-ES_tradnl" altLang="en-US" sz="2200" b="1" dirty="0">
                <a:solidFill>
                  <a:srgbClr val="000000"/>
                </a:solidFill>
              </a:rPr>
              <a:t> </a:t>
            </a:r>
            <a:r>
              <a:rPr lang="es-ES_tradnl" altLang="en-US" sz="2200" b="1" dirty="0" err="1">
                <a:solidFill>
                  <a:srgbClr val="000000"/>
                </a:solidFill>
              </a:rPr>
              <a:t>of</a:t>
            </a:r>
            <a:r>
              <a:rPr lang="es-ES_tradnl" altLang="en-US" sz="2200" b="1" dirty="0">
                <a:solidFill>
                  <a:srgbClr val="000000"/>
                </a:solidFill>
              </a:rPr>
              <a:t> </a:t>
            </a:r>
            <a:r>
              <a:rPr lang="es-ES_tradnl" altLang="en-US" sz="2200" b="1" dirty="0" err="1">
                <a:solidFill>
                  <a:srgbClr val="000000"/>
                </a:solidFill>
              </a:rPr>
              <a:t>the</a:t>
            </a:r>
            <a:r>
              <a:rPr lang="es-ES_tradnl" altLang="en-US" sz="2200" b="1" dirty="0">
                <a:solidFill>
                  <a:srgbClr val="000000"/>
                </a:solidFill>
              </a:rPr>
              <a:t> Vertical Curricular Stands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1.png">
            <a:extLst>
              <a:ext uri="{FF2B5EF4-FFF2-40B4-BE49-F238E27FC236}">
                <a16:creationId xmlns:a16="http://schemas.microsoft.com/office/drawing/2014/main" id="{E80F8384-4F5E-4D01-B884-BEC5AFEE341E}"/>
              </a:ext>
            </a:extLst>
          </p:cNvPr>
          <p:cNvPicPr/>
          <p:nvPr/>
        </p:nvPicPr>
        <p:blipFill>
          <a:blip r:embed="rId3"/>
          <a:srcRect l="16550" t="15588" r="22337" b="6685"/>
          <a:stretch>
            <a:fillRect/>
          </a:stretch>
        </p:blipFill>
        <p:spPr>
          <a:xfrm>
            <a:off x="132522" y="0"/>
            <a:ext cx="11926956" cy="6858000"/>
          </a:xfrm>
          <a:prstGeom prst="rect">
            <a:avLst/>
          </a:prstGeom>
          <a:ln/>
        </p:spPr>
      </p:pic>
    </p:spTree>
    <p:extLst>
      <p:ext uri="{BB962C8B-B14F-4D97-AF65-F5344CB8AC3E}">
        <p14:creationId xmlns:p14="http://schemas.microsoft.com/office/powerpoint/2010/main" val="120979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B47CDE-F761-5D21-A992-DA0DD6FB7C63}"/>
              </a:ext>
            </a:extLst>
          </p:cNvPr>
          <p:cNvSpPr>
            <a:spLocks noGrp="1"/>
          </p:cNvSpPr>
          <p:nvPr>
            <p:ph type="body" idx="1"/>
          </p:nvPr>
        </p:nvSpPr>
        <p:spPr>
          <a:xfrm>
            <a:off x="191344" y="188640"/>
            <a:ext cx="11809312" cy="6408712"/>
          </a:xfrm>
        </p:spPr>
        <p:txBody>
          <a:bodyPr/>
          <a:lstStyle/>
          <a:p>
            <a:pPr marL="85725" indent="0" algn="ctr">
              <a:buNone/>
            </a:pPr>
            <a:r>
              <a:rPr lang="es-BO" sz="2700" b="1" dirty="0" err="1"/>
              <a:t>The</a:t>
            </a:r>
            <a:r>
              <a:rPr lang="es-BO" sz="2700" b="1" dirty="0"/>
              <a:t> Anisa </a:t>
            </a:r>
            <a:r>
              <a:rPr lang="es-BO" sz="2700" b="1" dirty="0" err="1"/>
              <a:t>Model</a:t>
            </a:r>
            <a:r>
              <a:rPr lang="es-BO" sz="2700" b="1" dirty="0"/>
              <a:t> </a:t>
            </a:r>
            <a:r>
              <a:rPr lang="es-BO" sz="2700" b="1" dirty="0" err="1"/>
              <a:t>of</a:t>
            </a:r>
            <a:r>
              <a:rPr lang="es-BO" sz="2700" b="1" dirty="0"/>
              <a:t> </a:t>
            </a:r>
            <a:r>
              <a:rPr lang="es-BO" sz="2700" b="1" dirty="0" err="1"/>
              <a:t>Education</a:t>
            </a:r>
            <a:endParaRPr lang="es-BO" sz="2700" b="1" dirty="0"/>
          </a:p>
          <a:p>
            <a:pPr marL="85725" indent="0" algn="ctr">
              <a:spcBef>
                <a:spcPts val="600"/>
              </a:spcBef>
              <a:spcAft>
                <a:spcPts val="600"/>
              </a:spcAft>
              <a:buNone/>
            </a:pPr>
            <a:r>
              <a:rPr lang="es-BO" sz="2700" b="1" dirty="0"/>
              <a:t>A Timeline</a:t>
            </a:r>
          </a:p>
          <a:p>
            <a:pPr marL="85725" indent="0">
              <a:spcBef>
                <a:spcPts val="1200"/>
              </a:spcBef>
              <a:buNone/>
            </a:pPr>
            <a:r>
              <a:rPr lang="es-BO" sz="2700" dirty="0"/>
              <a:t>- </a:t>
            </a:r>
            <a:r>
              <a:rPr lang="es-BO" sz="2700" dirty="0" err="1"/>
              <a:t>Conceived</a:t>
            </a:r>
            <a:r>
              <a:rPr lang="es-BO" sz="2700" dirty="0"/>
              <a:t>, </a:t>
            </a:r>
            <a:r>
              <a:rPr lang="es-BO" sz="2700" dirty="0" err="1"/>
              <a:t>implemented</a:t>
            </a:r>
            <a:r>
              <a:rPr lang="es-BO" sz="2700" dirty="0"/>
              <a:t>, </a:t>
            </a:r>
            <a:r>
              <a:rPr lang="es-BO" sz="2700" dirty="0" err="1"/>
              <a:t>developed</a:t>
            </a:r>
            <a:r>
              <a:rPr lang="es-BO" sz="2700" dirty="0"/>
              <a:t>, </a:t>
            </a:r>
            <a:r>
              <a:rPr lang="es-BO" sz="2700" dirty="0" err="1"/>
              <a:t>field</a:t>
            </a:r>
            <a:r>
              <a:rPr lang="es-BO" sz="2700" dirty="0"/>
              <a:t> </a:t>
            </a:r>
            <a:r>
              <a:rPr lang="es-BO" sz="2700" dirty="0" err="1"/>
              <a:t>tested</a:t>
            </a:r>
            <a:r>
              <a:rPr lang="es-BO" sz="2700" dirty="0"/>
              <a:t>, and </a:t>
            </a:r>
            <a:r>
              <a:rPr lang="es-BO" sz="2700" dirty="0" err="1"/>
              <a:t>evaluated</a:t>
            </a:r>
            <a:r>
              <a:rPr lang="es-BO" sz="2700" dirty="0"/>
              <a:t>:</a:t>
            </a:r>
          </a:p>
          <a:p>
            <a:pPr marL="85725" indent="0">
              <a:spcBef>
                <a:spcPts val="0"/>
              </a:spcBef>
              <a:buNone/>
            </a:pPr>
            <a:r>
              <a:rPr lang="es-BO" sz="2700" dirty="0"/>
              <a:t>    - 1959-1964: </a:t>
            </a:r>
            <a:r>
              <a:rPr lang="es-BO" sz="2700" dirty="0" err="1"/>
              <a:t>University</a:t>
            </a:r>
            <a:r>
              <a:rPr lang="es-BO" sz="2700" dirty="0"/>
              <a:t> </a:t>
            </a:r>
            <a:r>
              <a:rPr lang="es-BO" sz="2700" dirty="0" err="1"/>
              <a:t>of</a:t>
            </a:r>
            <a:r>
              <a:rPr lang="es-BO" sz="2700" dirty="0"/>
              <a:t> Chicago</a:t>
            </a:r>
          </a:p>
          <a:p>
            <a:pPr marL="85725" indent="0">
              <a:spcBef>
                <a:spcPts val="0"/>
              </a:spcBef>
              <a:buNone/>
            </a:pPr>
            <a:r>
              <a:rPr lang="es-BO" sz="2700" dirty="0"/>
              <a:t>    - 1965-1967: Indiana </a:t>
            </a:r>
            <a:r>
              <a:rPr lang="es-BO" sz="2700" dirty="0" err="1"/>
              <a:t>State</a:t>
            </a:r>
            <a:r>
              <a:rPr lang="es-BO" sz="2700" dirty="0"/>
              <a:t> </a:t>
            </a:r>
            <a:r>
              <a:rPr lang="es-BO" sz="2700" dirty="0" err="1"/>
              <a:t>University</a:t>
            </a:r>
            <a:r>
              <a:rPr lang="es-BO" sz="2700" dirty="0"/>
              <a:t>, Terre Haute</a:t>
            </a:r>
          </a:p>
          <a:p>
            <a:pPr marL="85725" indent="0">
              <a:spcBef>
                <a:spcPts val="0"/>
              </a:spcBef>
              <a:buNone/>
            </a:pPr>
            <a:r>
              <a:rPr lang="es-BO" sz="2700" dirty="0"/>
              <a:t>    - 1968-1978; </a:t>
            </a:r>
            <a:r>
              <a:rPr lang="es-BO" sz="2700" dirty="0" err="1"/>
              <a:t>University</a:t>
            </a:r>
            <a:r>
              <a:rPr lang="es-BO" sz="2700" dirty="0"/>
              <a:t> </a:t>
            </a:r>
            <a:r>
              <a:rPr lang="es-BO" sz="2700" dirty="0" err="1"/>
              <a:t>of</a:t>
            </a:r>
            <a:r>
              <a:rPr lang="es-BO" sz="2700" dirty="0"/>
              <a:t> Massachusetts, </a:t>
            </a:r>
            <a:r>
              <a:rPr lang="es-BO" sz="2700" dirty="0" err="1"/>
              <a:t>Amhurst</a:t>
            </a:r>
            <a:endParaRPr lang="es-BO" sz="2700" dirty="0"/>
          </a:p>
          <a:p>
            <a:pPr marL="85725" indent="0">
              <a:spcBef>
                <a:spcPts val="0"/>
              </a:spcBef>
              <a:buNone/>
            </a:pPr>
            <a:r>
              <a:rPr lang="es-BO" sz="2700" dirty="0"/>
              <a:t>	- US$1,000,000+ in </a:t>
            </a:r>
            <a:r>
              <a:rPr lang="es-BO" sz="2700" dirty="0" err="1"/>
              <a:t>grant</a:t>
            </a:r>
            <a:r>
              <a:rPr lang="es-BO" sz="2700" dirty="0"/>
              <a:t> </a:t>
            </a:r>
            <a:r>
              <a:rPr lang="es-BO" sz="2700" dirty="0" err="1"/>
              <a:t>funds</a:t>
            </a:r>
            <a:r>
              <a:rPr lang="es-BO" sz="2700" dirty="0"/>
              <a:t> </a:t>
            </a:r>
            <a:r>
              <a:rPr lang="es-BO" sz="2700" dirty="0" err="1"/>
              <a:t>for</a:t>
            </a:r>
            <a:r>
              <a:rPr lang="es-BO" sz="2700" dirty="0"/>
              <a:t> </a:t>
            </a:r>
            <a:r>
              <a:rPr lang="es-BO" sz="2700" dirty="0" err="1"/>
              <a:t>its</a:t>
            </a:r>
            <a:r>
              <a:rPr lang="es-BO" sz="2700" dirty="0"/>
              <a:t> </a:t>
            </a:r>
            <a:r>
              <a:rPr lang="es-BO" sz="2700" dirty="0" err="1"/>
              <a:t>development</a:t>
            </a:r>
            <a:r>
              <a:rPr lang="es-BO" sz="2700" dirty="0"/>
              <a:t>.</a:t>
            </a:r>
          </a:p>
          <a:p>
            <a:pPr marL="85725" indent="0">
              <a:spcBef>
                <a:spcPts val="0"/>
              </a:spcBef>
              <a:buNone/>
            </a:pPr>
            <a:r>
              <a:rPr lang="es-BO" sz="2700" dirty="0"/>
              <a:t>	- 1971-1978: Field </a:t>
            </a:r>
            <a:r>
              <a:rPr lang="es-BO" sz="2700" dirty="0" err="1"/>
              <a:t>tested</a:t>
            </a:r>
            <a:r>
              <a:rPr lang="es-BO" sz="2700" dirty="0"/>
              <a:t> in </a:t>
            </a:r>
            <a:r>
              <a:rPr lang="es-BO" sz="2700" dirty="0" err="1"/>
              <a:t>several</a:t>
            </a:r>
            <a:r>
              <a:rPr lang="es-BO" sz="2700" dirty="0"/>
              <a:t> </a:t>
            </a:r>
            <a:r>
              <a:rPr lang="es-BO" sz="2700" dirty="0" err="1"/>
              <a:t>public</a:t>
            </a:r>
            <a:r>
              <a:rPr lang="es-BO" sz="2700" dirty="0"/>
              <a:t> </a:t>
            </a:r>
            <a:r>
              <a:rPr lang="es-BO" sz="2700" dirty="0" err="1"/>
              <a:t>schools</a:t>
            </a:r>
            <a:endParaRPr lang="es-BO" sz="2700" dirty="0"/>
          </a:p>
          <a:p>
            <a:pPr marL="85725" indent="0">
              <a:spcBef>
                <a:spcPts val="1200"/>
              </a:spcBef>
              <a:buNone/>
            </a:pPr>
            <a:r>
              <a:rPr lang="es-BO" sz="2700" dirty="0">
                <a:solidFill>
                  <a:srgbClr val="000000"/>
                </a:solidFill>
              </a:rPr>
              <a:t>- </a:t>
            </a:r>
            <a:r>
              <a:rPr lang="es-BO" sz="2700" dirty="0" err="1">
                <a:solidFill>
                  <a:srgbClr val="000000"/>
                </a:solidFill>
              </a:rPr>
              <a:t>Became</a:t>
            </a:r>
            <a:r>
              <a:rPr lang="es-BO" sz="2700" dirty="0">
                <a:solidFill>
                  <a:srgbClr val="000000"/>
                </a:solidFill>
              </a:rPr>
              <a:t> </a:t>
            </a:r>
            <a:r>
              <a:rPr lang="es-BO" sz="2700" dirty="0" err="1">
                <a:solidFill>
                  <a:srgbClr val="000000"/>
                </a:solidFill>
              </a:rPr>
              <a:t>core</a:t>
            </a:r>
            <a:r>
              <a:rPr lang="es-BO" sz="2700" dirty="0">
                <a:solidFill>
                  <a:srgbClr val="000000"/>
                </a:solidFill>
              </a:rPr>
              <a:t> </a:t>
            </a:r>
            <a:r>
              <a:rPr lang="es-BO" sz="2700" dirty="0" err="1">
                <a:solidFill>
                  <a:srgbClr val="000000"/>
                </a:solidFill>
              </a:rPr>
              <a:t>curriculum</a:t>
            </a:r>
            <a:r>
              <a:rPr lang="es-BO" sz="2700" dirty="0">
                <a:solidFill>
                  <a:srgbClr val="000000"/>
                </a:solidFill>
              </a:rPr>
              <a:t> at </a:t>
            </a:r>
            <a:r>
              <a:rPr lang="es-BO" sz="2700" dirty="0" err="1">
                <a:solidFill>
                  <a:srgbClr val="000000"/>
                </a:solidFill>
              </a:rPr>
              <a:t>two</a:t>
            </a:r>
            <a:r>
              <a:rPr lang="es-BO" sz="2700" dirty="0">
                <a:solidFill>
                  <a:srgbClr val="000000"/>
                </a:solidFill>
              </a:rPr>
              <a:t> </a:t>
            </a:r>
            <a:r>
              <a:rPr lang="es-BO" sz="2700" dirty="0" err="1">
                <a:solidFill>
                  <a:srgbClr val="000000"/>
                </a:solidFill>
              </a:rPr>
              <a:t>schools</a:t>
            </a:r>
            <a:r>
              <a:rPr lang="es-BO" sz="2700" dirty="0">
                <a:solidFill>
                  <a:srgbClr val="000000"/>
                </a:solidFill>
              </a:rPr>
              <a:t> </a:t>
            </a:r>
            <a:r>
              <a:rPr lang="es-BO" sz="2700" dirty="0" err="1">
                <a:solidFill>
                  <a:srgbClr val="000000"/>
                </a:solidFill>
              </a:rPr>
              <a:t>of</a:t>
            </a:r>
            <a:r>
              <a:rPr lang="es-BO" sz="2700" dirty="0">
                <a:solidFill>
                  <a:srgbClr val="000000"/>
                </a:solidFill>
              </a:rPr>
              <a:t> </a:t>
            </a:r>
            <a:r>
              <a:rPr lang="es-BO" sz="2700" dirty="0" err="1">
                <a:solidFill>
                  <a:srgbClr val="000000"/>
                </a:solidFill>
              </a:rPr>
              <a:t>education</a:t>
            </a:r>
            <a:r>
              <a:rPr lang="es-BO" sz="2700" dirty="0">
                <a:solidFill>
                  <a:srgbClr val="000000"/>
                </a:solidFill>
              </a:rPr>
              <a:t>:</a:t>
            </a:r>
          </a:p>
          <a:p>
            <a:pPr marL="85725" indent="0">
              <a:spcBef>
                <a:spcPts val="0"/>
              </a:spcBef>
              <a:buNone/>
            </a:pPr>
            <a:r>
              <a:rPr lang="es-BO" sz="2700" dirty="0">
                <a:solidFill>
                  <a:srgbClr val="000000"/>
                </a:solidFill>
              </a:rPr>
              <a:t>    - 1978-1979: California American </a:t>
            </a:r>
            <a:r>
              <a:rPr lang="es-BO" sz="2700" dirty="0" err="1">
                <a:solidFill>
                  <a:srgbClr val="000000"/>
                </a:solidFill>
              </a:rPr>
              <a:t>University</a:t>
            </a:r>
            <a:endParaRPr lang="es-BO" sz="2700" dirty="0">
              <a:solidFill>
                <a:srgbClr val="000000"/>
              </a:solidFill>
            </a:endParaRPr>
          </a:p>
          <a:p>
            <a:pPr marL="85725" indent="0">
              <a:spcBef>
                <a:spcPts val="0"/>
              </a:spcBef>
              <a:buNone/>
            </a:pPr>
            <a:r>
              <a:rPr lang="es-BO" sz="2700" dirty="0">
                <a:solidFill>
                  <a:srgbClr val="000000"/>
                </a:solidFill>
              </a:rPr>
              <a:t>    - 1979-1982: </a:t>
            </a:r>
            <a:r>
              <a:rPr lang="es-BO" sz="2700" dirty="0" err="1">
                <a:solidFill>
                  <a:srgbClr val="000000"/>
                </a:solidFill>
              </a:rPr>
              <a:t>National</a:t>
            </a:r>
            <a:r>
              <a:rPr lang="es-BO" sz="2700" dirty="0">
                <a:solidFill>
                  <a:srgbClr val="000000"/>
                </a:solidFill>
              </a:rPr>
              <a:t> </a:t>
            </a:r>
            <a:r>
              <a:rPr lang="es-BO" sz="2700" dirty="0" err="1">
                <a:solidFill>
                  <a:srgbClr val="000000"/>
                </a:solidFill>
              </a:rPr>
              <a:t>University</a:t>
            </a:r>
            <a:r>
              <a:rPr lang="es-BO" sz="2700" dirty="0">
                <a:solidFill>
                  <a:srgbClr val="000000"/>
                </a:solidFill>
              </a:rPr>
              <a:t>, California</a:t>
            </a:r>
          </a:p>
          <a:p>
            <a:pPr marL="85725" indent="0">
              <a:spcBef>
                <a:spcPts val="1200"/>
              </a:spcBef>
              <a:spcAft>
                <a:spcPts val="800"/>
              </a:spcAft>
              <a:buNone/>
            </a:pPr>
            <a:r>
              <a:rPr lang="es-BO" sz="2700" dirty="0">
                <a:solidFill>
                  <a:srgbClr val="000000"/>
                </a:solidFill>
              </a:rPr>
              <a:t>- </a:t>
            </a:r>
            <a:r>
              <a:rPr lang="es-BO" sz="2700" dirty="0" err="1">
                <a:solidFill>
                  <a:srgbClr val="000000"/>
                </a:solidFill>
              </a:rPr>
              <a:t>This</a:t>
            </a:r>
            <a:r>
              <a:rPr lang="es-BO" sz="2700" dirty="0">
                <a:solidFill>
                  <a:srgbClr val="000000"/>
                </a:solidFill>
              </a:rPr>
              <a:t> </a:t>
            </a:r>
            <a:r>
              <a:rPr lang="es-BO" sz="2700" dirty="0" err="1">
                <a:solidFill>
                  <a:srgbClr val="000000"/>
                </a:solidFill>
              </a:rPr>
              <a:t>author</a:t>
            </a:r>
            <a:r>
              <a:rPr lang="es-BO" sz="2700" dirty="0">
                <a:solidFill>
                  <a:srgbClr val="000000"/>
                </a:solidFill>
              </a:rPr>
              <a:t> </a:t>
            </a:r>
            <a:r>
              <a:rPr lang="es-BO" sz="2700" dirty="0" err="1">
                <a:solidFill>
                  <a:srgbClr val="000000"/>
                </a:solidFill>
              </a:rPr>
              <a:t>learned</a:t>
            </a:r>
            <a:r>
              <a:rPr lang="es-BO" sz="2700" dirty="0">
                <a:solidFill>
                  <a:srgbClr val="000000"/>
                </a:solidFill>
              </a:rPr>
              <a:t> </a:t>
            </a:r>
            <a:r>
              <a:rPr lang="es-BO" sz="2700" dirty="0" err="1">
                <a:solidFill>
                  <a:srgbClr val="000000"/>
                </a:solidFill>
              </a:rPr>
              <a:t>about</a:t>
            </a:r>
            <a:r>
              <a:rPr lang="es-BO" sz="2700" dirty="0">
                <a:solidFill>
                  <a:srgbClr val="000000"/>
                </a:solidFill>
              </a:rPr>
              <a:t>, </a:t>
            </a:r>
            <a:r>
              <a:rPr lang="es-BO" sz="2700" dirty="0" err="1">
                <a:solidFill>
                  <a:srgbClr val="000000"/>
                </a:solidFill>
              </a:rPr>
              <a:t>implemented</a:t>
            </a:r>
            <a:r>
              <a:rPr lang="es-BO" sz="2700" dirty="0">
                <a:solidFill>
                  <a:srgbClr val="000000"/>
                </a:solidFill>
              </a:rPr>
              <a:t>, and </a:t>
            </a:r>
            <a:r>
              <a:rPr lang="es-BO" sz="2700" dirty="0" err="1">
                <a:solidFill>
                  <a:srgbClr val="000000"/>
                </a:solidFill>
              </a:rPr>
              <a:t>developed</a:t>
            </a:r>
            <a:r>
              <a:rPr lang="es-BO" sz="2700" dirty="0">
                <a:solidFill>
                  <a:srgbClr val="000000"/>
                </a:solidFill>
              </a:rPr>
              <a:t> Anisa as </a:t>
            </a:r>
            <a:r>
              <a:rPr lang="es-BO" sz="2700" b="1" dirty="0" err="1">
                <a:solidFill>
                  <a:srgbClr val="000000"/>
                </a:solidFill>
              </a:rPr>
              <a:t>The</a:t>
            </a:r>
            <a:r>
              <a:rPr lang="es-BO" sz="2700" b="1" dirty="0">
                <a:solidFill>
                  <a:srgbClr val="000000"/>
                </a:solidFill>
              </a:rPr>
              <a:t> Wholistic </a:t>
            </a:r>
            <a:r>
              <a:rPr lang="es-BO" sz="2700" b="1" dirty="0" err="1">
                <a:solidFill>
                  <a:srgbClr val="000000"/>
                </a:solidFill>
              </a:rPr>
              <a:t>Educational</a:t>
            </a:r>
            <a:r>
              <a:rPr lang="es-BO" sz="2700" b="1" dirty="0">
                <a:solidFill>
                  <a:srgbClr val="000000"/>
                </a:solidFill>
              </a:rPr>
              <a:t> </a:t>
            </a:r>
            <a:r>
              <a:rPr lang="es-BO" sz="2700" b="1" dirty="0" err="1">
                <a:solidFill>
                  <a:srgbClr val="000000"/>
                </a:solidFill>
              </a:rPr>
              <a:t>System</a:t>
            </a:r>
            <a:r>
              <a:rPr lang="es-BO" sz="2700" dirty="0">
                <a:solidFill>
                  <a:srgbClr val="000000"/>
                </a:solidFill>
              </a:rPr>
              <a:t> (1971-present)</a:t>
            </a:r>
            <a:endParaRPr lang="es-BO" sz="2700" dirty="0"/>
          </a:p>
        </p:txBody>
      </p:sp>
    </p:spTree>
    <p:extLst>
      <p:ext uri="{BB962C8B-B14F-4D97-AF65-F5344CB8AC3E}">
        <p14:creationId xmlns:p14="http://schemas.microsoft.com/office/powerpoint/2010/main" val="24939828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BB0B6-0C03-FDFE-EE3A-D7D312BE6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886" y="-16641"/>
            <a:ext cx="4650653" cy="6858000"/>
          </a:xfrm>
          <a:prstGeom prst="rect">
            <a:avLst/>
          </a:prstGeom>
        </p:spPr>
      </p:pic>
      <p:pic>
        <p:nvPicPr>
          <p:cNvPr id="4" name="Picture 3">
            <a:extLst>
              <a:ext uri="{FF2B5EF4-FFF2-40B4-BE49-F238E27FC236}">
                <a16:creationId xmlns:a16="http://schemas.microsoft.com/office/drawing/2014/main" id="{E40BC0D4-5B03-9411-E7AC-B0DB65258DF1}"/>
              </a:ext>
            </a:extLst>
          </p:cNvPr>
          <p:cNvPicPr>
            <a:picLocks noChangeAspect="1"/>
          </p:cNvPicPr>
          <p:nvPr/>
        </p:nvPicPr>
        <p:blipFill>
          <a:blip r:embed="rId4"/>
          <a:stretch>
            <a:fillRect/>
          </a:stretch>
        </p:blipFill>
        <p:spPr>
          <a:xfrm>
            <a:off x="6096000" y="0"/>
            <a:ext cx="4989114" cy="6858000"/>
          </a:xfrm>
          <a:prstGeom prst="rect">
            <a:avLst/>
          </a:prstGeom>
        </p:spPr>
      </p:pic>
    </p:spTree>
    <p:extLst>
      <p:ext uri="{BB962C8B-B14F-4D97-AF65-F5344CB8AC3E}">
        <p14:creationId xmlns:p14="http://schemas.microsoft.com/office/powerpoint/2010/main" val="6337126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B53692-D6AD-3074-09C8-8A38E818B341}"/>
              </a:ext>
            </a:extLst>
          </p:cNvPr>
          <p:cNvPicPr>
            <a:picLocks noChangeAspect="1"/>
          </p:cNvPicPr>
          <p:nvPr/>
        </p:nvPicPr>
        <p:blipFill>
          <a:blip r:embed="rId2"/>
          <a:stretch>
            <a:fillRect/>
          </a:stretch>
        </p:blipFill>
        <p:spPr>
          <a:xfrm>
            <a:off x="-960784" y="-459432"/>
            <a:ext cx="14041560" cy="7776863"/>
          </a:xfrm>
          <a:prstGeom prst="rect">
            <a:avLst/>
          </a:prstGeom>
        </p:spPr>
      </p:pic>
    </p:spTree>
    <p:extLst>
      <p:ext uri="{BB962C8B-B14F-4D97-AF65-F5344CB8AC3E}">
        <p14:creationId xmlns:p14="http://schemas.microsoft.com/office/powerpoint/2010/main" val="23846661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443CD-3C87-D93F-F3D2-2014F009A10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F30820B-91D4-7BAD-C59F-4CD42C844CE2}"/>
              </a:ext>
            </a:extLst>
          </p:cNvPr>
          <p:cNvPicPr>
            <a:picLocks noChangeAspect="1"/>
          </p:cNvPicPr>
          <p:nvPr/>
        </p:nvPicPr>
        <p:blipFill rotWithShape="1">
          <a:blip r:embed="rId3"/>
          <a:srcRect l="-1" t="21651" r="398" b="20601"/>
          <a:stretch/>
        </p:blipFill>
        <p:spPr>
          <a:xfrm>
            <a:off x="1055440" y="0"/>
            <a:ext cx="10081120" cy="6858000"/>
          </a:xfrm>
          <a:prstGeom prst="rect">
            <a:avLst/>
          </a:prstGeom>
        </p:spPr>
      </p:pic>
    </p:spTree>
    <p:extLst>
      <p:ext uri="{BB962C8B-B14F-4D97-AF65-F5344CB8AC3E}">
        <p14:creationId xmlns:p14="http://schemas.microsoft.com/office/powerpoint/2010/main" val="14385525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9902F-1558-FBEF-AC3B-144260BFD635}"/>
              </a:ext>
            </a:extLst>
          </p:cNvPr>
          <p:cNvPicPr>
            <a:picLocks noChangeAspect="1"/>
          </p:cNvPicPr>
          <p:nvPr/>
        </p:nvPicPr>
        <p:blipFill>
          <a:blip r:embed="rId3"/>
          <a:stretch>
            <a:fillRect/>
          </a:stretch>
        </p:blipFill>
        <p:spPr>
          <a:xfrm>
            <a:off x="-384720" y="-459431"/>
            <a:ext cx="12961440" cy="7776864"/>
          </a:xfrm>
          <a:prstGeom prst="rect">
            <a:avLst/>
          </a:prstGeom>
        </p:spPr>
      </p:pic>
    </p:spTree>
    <p:extLst>
      <p:ext uri="{BB962C8B-B14F-4D97-AF65-F5344CB8AC3E}">
        <p14:creationId xmlns:p14="http://schemas.microsoft.com/office/powerpoint/2010/main" val="34635993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A56C756-9C41-987F-6004-42E4F462F8FC}"/>
              </a:ext>
            </a:extLst>
          </p:cNvPr>
          <p:cNvSpPr>
            <a:spLocks noChangeArrowheads="1"/>
          </p:cNvSpPr>
          <p:nvPr/>
        </p:nvSpPr>
        <p:spPr bwMode="auto">
          <a:xfrm>
            <a:off x="3124200" y="838200"/>
            <a:ext cx="5410200" cy="5257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altLang="en-US" sz="2400">
              <a:solidFill>
                <a:srgbClr val="000000"/>
              </a:solidFill>
              <a:cs typeface="+mn-cs"/>
            </a:endParaRPr>
          </a:p>
        </p:txBody>
      </p:sp>
      <p:sp>
        <p:nvSpPr>
          <p:cNvPr id="2051" name="Arc 3">
            <a:extLst>
              <a:ext uri="{FF2B5EF4-FFF2-40B4-BE49-F238E27FC236}">
                <a16:creationId xmlns:a16="http://schemas.microsoft.com/office/drawing/2014/main" id="{4B8DE115-6994-B8A5-273F-8A3BD4C7558A}"/>
              </a:ext>
            </a:extLst>
          </p:cNvPr>
          <p:cNvSpPr>
            <a:spLocks/>
          </p:cNvSpPr>
          <p:nvPr/>
        </p:nvSpPr>
        <p:spPr bwMode="auto">
          <a:xfrm rot="2399284">
            <a:off x="3276601" y="2655888"/>
            <a:ext cx="2219325" cy="2184400"/>
          </a:xfrm>
          <a:custGeom>
            <a:avLst/>
            <a:gdLst>
              <a:gd name="T0" fmla="*/ 2147483646 w 21600"/>
              <a:gd name="T1" fmla="*/ 2147483646 h 21640"/>
              <a:gd name="T2" fmla="*/ 0 w 21600"/>
              <a:gd name="T3" fmla="*/ 0 h 21640"/>
              <a:gd name="T4" fmla="*/ 2147483646 w 21600"/>
              <a:gd name="T5" fmla="*/ 2147483646 h 21640"/>
              <a:gd name="T6" fmla="*/ 0 60000 65536"/>
              <a:gd name="T7" fmla="*/ 0 60000 65536"/>
              <a:gd name="T8" fmla="*/ 0 60000 65536"/>
              <a:gd name="T9" fmla="*/ 0 w 21600"/>
              <a:gd name="T10" fmla="*/ 0 h 21640"/>
              <a:gd name="T11" fmla="*/ 21600 w 21600"/>
              <a:gd name="T12" fmla="*/ 21640 h 21640"/>
            </a:gdLst>
            <a:ahLst/>
            <a:cxnLst>
              <a:cxn ang="T6">
                <a:pos x="T0" y="T1"/>
              </a:cxn>
              <a:cxn ang="T7">
                <a:pos x="T2" y="T3"/>
              </a:cxn>
              <a:cxn ang="T8">
                <a:pos x="T4" y="T5"/>
              </a:cxn>
            </a:cxnLst>
            <a:rect l="T9" t="T10" r="T11" b="T12"/>
            <a:pathLst>
              <a:path w="21600" h="21640" fill="none" extrusionOk="0">
                <a:moveTo>
                  <a:pt x="21560" y="21639"/>
                </a:moveTo>
                <a:cubicBezTo>
                  <a:pt x="9646" y="21617"/>
                  <a:pt x="0" y="11953"/>
                  <a:pt x="0" y="40"/>
                </a:cubicBezTo>
                <a:cubicBezTo>
                  <a:pt x="-1" y="26"/>
                  <a:pt x="0" y="13"/>
                  <a:pt x="0" y="0"/>
                </a:cubicBezTo>
              </a:path>
              <a:path w="21600" h="21640" stroke="0" extrusionOk="0">
                <a:moveTo>
                  <a:pt x="21560" y="21639"/>
                </a:moveTo>
                <a:cubicBezTo>
                  <a:pt x="9646" y="21617"/>
                  <a:pt x="0" y="11953"/>
                  <a:pt x="0" y="40"/>
                </a:cubicBezTo>
                <a:cubicBezTo>
                  <a:pt x="-1" y="26"/>
                  <a:pt x="0" y="13"/>
                  <a:pt x="0" y="0"/>
                </a:cubicBezTo>
                <a:lnTo>
                  <a:pt x="21600" y="40"/>
                </a:lnTo>
                <a:lnTo>
                  <a:pt x="21560" y="21639"/>
                </a:lnTo>
                <a:close/>
              </a:path>
            </a:pathLst>
          </a:custGeom>
          <a:solidFill>
            <a:srgbClr val="FF99CC"/>
          </a:solidFill>
          <a:ln w="6350">
            <a:solidFill>
              <a:schemeClr val="tx1"/>
            </a:solidFill>
            <a:round/>
            <a:headEnd/>
            <a:tailEnd/>
          </a:ln>
        </p:spPr>
        <p:txBody>
          <a:bodyPr/>
          <a:lstStyle/>
          <a:p>
            <a:endParaRPr lang="es-BO" sz="2400">
              <a:solidFill>
                <a:srgbClr val="000000"/>
              </a:solidFill>
              <a:latin typeface="Times New Roman" panose="02020603050405020304" pitchFamily="18" charset="0"/>
              <a:cs typeface="+mn-cs"/>
            </a:endParaRPr>
          </a:p>
        </p:txBody>
      </p:sp>
      <p:sp>
        <p:nvSpPr>
          <p:cNvPr id="2052" name="Arc 4">
            <a:extLst>
              <a:ext uri="{FF2B5EF4-FFF2-40B4-BE49-F238E27FC236}">
                <a16:creationId xmlns:a16="http://schemas.microsoft.com/office/drawing/2014/main" id="{50062AC5-5C1B-A194-087D-3B264F821FB9}"/>
              </a:ext>
            </a:extLst>
          </p:cNvPr>
          <p:cNvSpPr>
            <a:spLocks/>
          </p:cNvSpPr>
          <p:nvPr/>
        </p:nvSpPr>
        <p:spPr bwMode="auto">
          <a:xfrm rot="2399284">
            <a:off x="6388100" y="2398714"/>
            <a:ext cx="2222500" cy="2179637"/>
          </a:xfrm>
          <a:custGeom>
            <a:avLst/>
            <a:gdLst>
              <a:gd name="T0" fmla="*/ 0 w 21640"/>
              <a:gd name="T1" fmla="*/ 0 h 21600"/>
              <a:gd name="T2" fmla="*/ 2147483646 w 21640"/>
              <a:gd name="T3" fmla="*/ 2147483646 h 21600"/>
              <a:gd name="T4" fmla="*/ 2147483646 w 21640"/>
              <a:gd name="T5" fmla="*/ 2147483646 h 21600"/>
              <a:gd name="T6" fmla="*/ 0 60000 65536"/>
              <a:gd name="T7" fmla="*/ 0 60000 65536"/>
              <a:gd name="T8" fmla="*/ 0 60000 65536"/>
              <a:gd name="T9" fmla="*/ 0 w 21640"/>
              <a:gd name="T10" fmla="*/ 0 h 21600"/>
              <a:gd name="T11" fmla="*/ 21640 w 21640"/>
              <a:gd name="T12" fmla="*/ 21600 h 21600"/>
            </a:gdLst>
            <a:ahLst/>
            <a:cxnLst>
              <a:cxn ang="T6">
                <a:pos x="T0" y="T1"/>
              </a:cxn>
              <a:cxn ang="T7">
                <a:pos x="T2" y="T3"/>
              </a:cxn>
              <a:cxn ang="T8">
                <a:pos x="T4" y="T5"/>
              </a:cxn>
            </a:cxnLst>
            <a:rect l="T9" t="T10" r="T11" b="T12"/>
            <a:pathLst>
              <a:path w="21640" h="21600" fill="none" extrusionOk="0">
                <a:moveTo>
                  <a:pt x="0" y="0"/>
                </a:moveTo>
                <a:cubicBezTo>
                  <a:pt x="13" y="0"/>
                  <a:pt x="26" y="-1"/>
                  <a:pt x="40" y="0"/>
                </a:cubicBezTo>
                <a:cubicBezTo>
                  <a:pt x="11953" y="0"/>
                  <a:pt x="21617" y="9646"/>
                  <a:pt x="21639" y="21560"/>
                </a:cubicBezTo>
              </a:path>
              <a:path w="21640" h="21600" stroke="0" extrusionOk="0">
                <a:moveTo>
                  <a:pt x="0" y="0"/>
                </a:moveTo>
                <a:cubicBezTo>
                  <a:pt x="13" y="0"/>
                  <a:pt x="26" y="-1"/>
                  <a:pt x="40" y="0"/>
                </a:cubicBezTo>
                <a:cubicBezTo>
                  <a:pt x="11953" y="0"/>
                  <a:pt x="21617" y="9646"/>
                  <a:pt x="21639" y="21560"/>
                </a:cubicBezTo>
                <a:lnTo>
                  <a:pt x="40" y="21600"/>
                </a:lnTo>
                <a:lnTo>
                  <a:pt x="0" y="0"/>
                </a:lnTo>
                <a:close/>
              </a:path>
            </a:pathLst>
          </a:custGeom>
          <a:solidFill>
            <a:srgbClr val="00FFFF"/>
          </a:solidFill>
          <a:ln w="6350">
            <a:solidFill>
              <a:schemeClr val="tx1"/>
            </a:solidFill>
            <a:round/>
            <a:headEnd/>
            <a:tailEnd/>
          </a:ln>
        </p:spPr>
        <p:txBody>
          <a:bodyPr/>
          <a:lstStyle/>
          <a:p>
            <a:endParaRPr lang="es-BO" sz="2400">
              <a:solidFill>
                <a:srgbClr val="000000"/>
              </a:solidFill>
              <a:latin typeface="Times New Roman" panose="02020603050405020304" pitchFamily="18" charset="0"/>
              <a:cs typeface="+mn-cs"/>
            </a:endParaRPr>
          </a:p>
        </p:txBody>
      </p:sp>
      <p:sp>
        <p:nvSpPr>
          <p:cNvPr id="2053" name="Arc 5">
            <a:extLst>
              <a:ext uri="{FF2B5EF4-FFF2-40B4-BE49-F238E27FC236}">
                <a16:creationId xmlns:a16="http://schemas.microsoft.com/office/drawing/2014/main" id="{3E806F90-75A4-8AE8-FAF0-8B4A5826BB89}"/>
              </a:ext>
            </a:extLst>
          </p:cNvPr>
          <p:cNvSpPr>
            <a:spLocks/>
          </p:cNvSpPr>
          <p:nvPr/>
        </p:nvSpPr>
        <p:spPr bwMode="auto">
          <a:xfrm rot="2399284">
            <a:off x="4973638" y="4064000"/>
            <a:ext cx="2220912" cy="2184400"/>
          </a:xfrm>
          <a:custGeom>
            <a:avLst/>
            <a:gdLst>
              <a:gd name="T0" fmla="*/ 2147483646 w 21640"/>
              <a:gd name="T1" fmla="*/ 0 h 21640"/>
              <a:gd name="T2" fmla="*/ 0 w 21640"/>
              <a:gd name="T3" fmla="*/ 2147483646 h 21640"/>
              <a:gd name="T4" fmla="*/ 2147483646 w 21640"/>
              <a:gd name="T5" fmla="*/ 2147483646 h 21640"/>
              <a:gd name="T6" fmla="*/ 0 60000 65536"/>
              <a:gd name="T7" fmla="*/ 0 60000 65536"/>
              <a:gd name="T8" fmla="*/ 0 60000 65536"/>
              <a:gd name="T9" fmla="*/ 0 w 21640"/>
              <a:gd name="T10" fmla="*/ 0 h 21640"/>
              <a:gd name="T11" fmla="*/ 21640 w 21640"/>
              <a:gd name="T12" fmla="*/ 21640 h 21640"/>
            </a:gdLst>
            <a:ahLst/>
            <a:cxnLst>
              <a:cxn ang="T6">
                <a:pos x="T0" y="T1"/>
              </a:cxn>
              <a:cxn ang="T7">
                <a:pos x="T2" y="T3"/>
              </a:cxn>
              <a:cxn ang="T8">
                <a:pos x="T4" y="T5"/>
              </a:cxn>
            </a:cxnLst>
            <a:rect l="T9" t="T10" r="T11" b="T12"/>
            <a:pathLst>
              <a:path w="21640" h="21640" fill="none" extrusionOk="0">
                <a:moveTo>
                  <a:pt x="21639" y="0"/>
                </a:moveTo>
                <a:cubicBezTo>
                  <a:pt x="21639" y="13"/>
                  <a:pt x="21640" y="26"/>
                  <a:pt x="21640" y="40"/>
                </a:cubicBezTo>
                <a:cubicBezTo>
                  <a:pt x="21640" y="11969"/>
                  <a:pt x="11969" y="21640"/>
                  <a:pt x="40" y="21640"/>
                </a:cubicBezTo>
                <a:cubicBezTo>
                  <a:pt x="26" y="21640"/>
                  <a:pt x="13" y="21639"/>
                  <a:pt x="0" y="21639"/>
                </a:cubicBezTo>
              </a:path>
              <a:path w="21640" h="21640" stroke="0" extrusionOk="0">
                <a:moveTo>
                  <a:pt x="21639" y="0"/>
                </a:moveTo>
                <a:cubicBezTo>
                  <a:pt x="21639" y="13"/>
                  <a:pt x="21640" y="26"/>
                  <a:pt x="21640" y="40"/>
                </a:cubicBezTo>
                <a:cubicBezTo>
                  <a:pt x="21640" y="11969"/>
                  <a:pt x="11969" y="21640"/>
                  <a:pt x="40" y="21640"/>
                </a:cubicBezTo>
                <a:cubicBezTo>
                  <a:pt x="26" y="21640"/>
                  <a:pt x="13" y="21639"/>
                  <a:pt x="0" y="21639"/>
                </a:cubicBezTo>
                <a:lnTo>
                  <a:pt x="40" y="40"/>
                </a:lnTo>
                <a:lnTo>
                  <a:pt x="21639" y="0"/>
                </a:lnTo>
                <a:close/>
              </a:path>
            </a:pathLst>
          </a:custGeom>
          <a:solidFill>
            <a:srgbClr val="CCFF99"/>
          </a:solidFill>
          <a:ln w="6350">
            <a:solidFill>
              <a:schemeClr val="tx1"/>
            </a:solidFill>
            <a:round/>
            <a:headEnd/>
            <a:tailEnd/>
          </a:ln>
        </p:spPr>
        <p:txBody>
          <a:bodyPr/>
          <a:lstStyle/>
          <a:p>
            <a:endParaRPr lang="es-BO" sz="2400">
              <a:solidFill>
                <a:srgbClr val="000000"/>
              </a:solidFill>
              <a:latin typeface="Times New Roman" panose="02020603050405020304" pitchFamily="18" charset="0"/>
              <a:cs typeface="+mn-cs"/>
            </a:endParaRPr>
          </a:p>
        </p:txBody>
      </p:sp>
      <p:sp>
        <p:nvSpPr>
          <p:cNvPr id="2054" name="Arc 6">
            <a:extLst>
              <a:ext uri="{FF2B5EF4-FFF2-40B4-BE49-F238E27FC236}">
                <a16:creationId xmlns:a16="http://schemas.microsoft.com/office/drawing/2014/main" id="{B306550E-5C96-5924-C937-E62F661D3348}"/>
              </a:ext>
            </a:extLst>
          </p:cNvPr>
          <p:cNvSpPr>
            <a:spLocks/>
          </p:cNvSpPr>
          <p:nvPr/>
        </p:nvSpPr>
        <p:spPr bwMode="auto">
          <a:xfrm rot="2399284">
            <a:off x="4692651" y="990600"/>
            <a:ext cx="2219325" cy="2179638"/>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60"/>
                </a:moveTo>
                <a:cubicBezTo>
                  <a:pt x="22" y="9661"/>
                  <a:pt x="9661" y="22"/>
                  <a:pt x="21560" y="0"/>
                </a:cubicBezTo>
              </a:path>
              <a:path w="21600" h="21600" stroke="0" extrusionOk="0">
                <a:moveTo>
                  <a:pt x="0" y="21560"/>
                </a:moveTo>
                <a:cubicBezTo>
                  <a:pt x="22" y="9661"/>
                  <a:pt x="9661" y="22"/>
                  <a:pt x="21560" y="0"/>
                </a:cubicBezTo>
                <a:lnTo>
                  <a:pt x="21600" y="21600"/>
                </a:lnTo>
                <a:lnTo>
                  <a:pt x="0" y="21560"/>
                </a:lnTo>
                <a:close/>
              </a:path>
            </a:pathLst>
          </a:custGeom>
          <a:solidFill>
            <a:srgbClr val="FFFF00"/>
          </a:solidFill>
          <a:ln w="6350">
            <a:solidFill>
              <a:schemeClr val="tx1"/>
            </a:solidFill>
            <a:round/>
            <a:headEnd/>
            <a:tailEnd/>
          </a:ln>
        </p:spPr>
        <p:txBody>
          <a:bodyPr/>
          <a:lstStyle/>
          <a:p>
            <a:endParaRPr lang="es-BO" sz="2400">
              <a:solidFill>
                <a:srgbClr val="000000"/>
              </a:solidFill>
              <a:latin typeface="Times New Roman" panose="02020603050405020304" pitchFamily="18" charset="0"/>
              <a:cs typeface="+mn-cs"/>
            </a:endParaRPr>
          </a:p>
        </p:txBody>
      </p:sp>
      <p:sp>
        <p:nvSpPr>
          <p:cNvPr id="2055" name="AutoShape 7">
            <a:extLst>
              <a:ext uri="{FF2B5EF4-FFF2-40B4-BE49-F238E27FC236}">
                <a16:creationId xmlns:a16="http://schemas.microsoft.com/office/drawing/2014/main" id="{D0F3CDF4-ED6C-0E7D-E95A-D5855F7B4C22}"/>
              </a:ext>
            </a:extLst>
          </p:cNvPr>
          <p:cNvSpPr>
            <a:spLocks noChangeArrowheads="1"/>
          </p:cNvSpPr>
          <p:nvPr/>
        </p:nvSpPr>
        <p:spPr bwMode="auto">
          <a:xfrm>
            <a:off x="5486400" y="3124200"/>
            <a:ext cx="914400" cy="914400"/>
          </a:xfrm>
          <a:prstGeom prst="star5">
            <a:avLst/>
          </a:prstGeom>
          <a:solidFill>
            <a:schemeClr val="bg1"/>
          </a:solidFill>
          <a:ln w="9525">
            <a:solidFill>
              <a:schemeClr val="tx1"/>
            </a:solidFill>
            <a:miter lim="800000"/>
            <a:headEnd/>
            <a:tailEnd/>
          </a:ln>
          <a:effectLst/>
        </p:spPr>
        <p:txBody>
          <a:bodyPr wrap="none" anchor="ctr"/>
          <a:lstStyle/>
          <a:p>
            <a:pPr algn="ctr">
              <a:defRPr/>
            </a:pPr>
            <a:endParaRPr lang="es-ES" sz="2400">
              <a:solidFill>
                <a:srgbClr val="000000"/>
              </a:solidFill>
              <a:latin typeface="BaskervilleT" pitchFamily="18" charset="0"/>
              <a:cs typeface="+mn-cs"/>
            </a:endParaRPr>
          </a:p>
        </p:txBody>
      </p:sp>
      <p:sp>
        <p:nvSpPr>
          <p:cNvPr id="2056" name="Text Box 8">
            <a:extLst>
              <a:ext uri="{FF2B5EF4-FFF2-40B4-BE49-F238E27FC236}">
                <a16:creationId xmlns:a16="http://schemas.microsoft.com/office/drawing/2014/main" id="{28624F8D-E460-B603-8352-77B2216FFB69}"/>
              </a:ext>
            </a:extLst>
          </p:cNvPr>
          <p:cNvSpPr txBox="1">
            <a:spLocks noChangeArrowheads="1"/>
          </p:cNvSpPr>
          <p:nvPr/>
        </p:nvSpPr>
        <p:spPr bwMode="auto">
          <a:xfrm>
            <a:off x="4800600" y="1081088"/>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600">
                <a:solidFill>
                  <a:srgbClr val="FFFFFF"/>
                </a:solidFill>
                <a:latin typeface="Arial" panose="020B0604020202020204" pitchFamily="34" charset="0"/>
                <a:cs typeface="+mn-cs"/>
              </a:rPr>
              <a:t>SPIRITUAL</a:t>
            </a:r>
          </a:p>
        </p:txBody>
      </p:sp>
      <p:sp>
        <p:nvSpPr>
          <p:cNvPr id="2057" name="Text Box 9">
            <a:extLst>
              <a:ext uri="{FF2B5EF4-FFF2-40B4-BE49-F238E27FC236}">
                <a16:creationId xmlns:a16="http://schemas.microsoft.com/office/drawing/2014/main" id="{CD2CA394-CA73-64EF-2BBD-8F163F034042}"/>
              </a:ext>
            </a:extLst>
          </p:cNvPr>
          <p:cNvSpPr txBox="1">
            <a:spLocks noChangeArrowheads="1"/>
          </p:cNvSpPr>
          <p:nvPr/>
        </p:nvSpPr>
        <p:spPr bwMode="auto">
          <a:xfrm>
            <a:off x="8131175" y="2205038"/>
            <a:ext cx="3810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600" dirty="0">
                <a:solidFill>
                  <a:srgbClr val="FFFFFF"/>
                </a:solidFill>
                <a:latin typeface="Arial" panose="020B0604020202020204" pitchFamily="34" charset="0"/>
                <a:cs typeface="+mn-cs"/>
              </a:rPr>
              <a:t>PS</a:t>
            </a:r>
          </a:p>
          <a:p>
            <a:pPr algn="ctr">
              <a:spcBef>
                <a:spcPct val="0"/>
              </a:spcBef>
              <a:buNone/>
            </a:pPr>
            <a:r>
              <a:rPr lang="es-ES_tradnl" altLang="en-US" sz="1600" dirty="0">
                <a:solidFill>
                  <a:srgbClr val="FFFFFF"/>
                </a:solidFill>
                <a:latin typeface="Arial" panose="020B0604020202020204" pitchFamily="34" charset="0"/>
                <a:cs typeface="+mn-cs"/>
              </a:rPr>
              <a:t>Y</a:t>
            </a:r>
          </a:p>
          <a:p>
            <a:pPr algn="ctr">
              <a:spcBef>
                <a:spcPct val="0"/>
              </a:spcBef>
              <a:buNone/>
            </a:pPr>
            <a:r>
              <a:rPr lang="es-ES_tradnl" altLang="en-US" sz="1600" dirty="0">
                <a:solidFill>
                  <a:srgbClr val="FFFFFF"/>
                </a:solidFill>
                <a:latin typeface="Arial" panose="020B0604020202020204" pitchFamily="34" charset="0"/>
                <a:cs typeface="+mn-cs"/>
              </a:rPr>
              <a:t>C</a:t>
            </a:r>
          </a:p>
          <a:p>
            <a:pPr algn="ctr">
              <a:spcBef>
                <a:spcPct val="0"/>
              </a:spcBef>
              <a:buNone/>
            </a:pPr>
            <a:r>
              <a:rPr lang="es-ES_tradnl" altLang="en-US" sz="1600" dirty="0">
                <a:solidFill>
                  <a:srgbClr val="FFFFFF"/>
                </a:solidFill>
                <a:latin typeface="Arial" panose="020B0604020202020204" pitchFamily="34" charset="0"/>
                <a:cs typeface="+mn-cs"/>
              </a:rPr>
              <a:t>O</a:t>
            </a:r>
          </a:p>
          <a:p>
            <a:pPr algn="ctr">
              <a:spcBef>
                <a:spcPct val="0"/>
              </a:spcBef>
              <a:buNone/>
            </a:pPr>
            <a:r>
              <a:rPr lang="es-ES_tradnl" altLang="en-US" sz="1600" dirty="0">
                <a:solidFill>
                  <a:srgbClr val="FFFFFF"/>
                </a:solidFill>
                <a:latin typeface="Arial" panose="020B0604020202020204" pitchFamily="34" charset="0"/>
                <a:cs typeface="+mn-cs"/>
              </a:rPr>
              <a:t>L</a:t>
            </a:r>
          </a:p>
          <a:p>
            <a:pPr algn="ctr">
              <a:spcBef>
                <a:spcPct val="0"/>
              </a:spcBef>
              <a:buNone/>
            </a:pPr>
            <a:r>
              <a:rPr lang="es-ES_tradnl" altLang="en-US" sz="1600" dirty="0">
                <a:solidFill>
                  <a:srgbClr val="FFFFFF"/>
                </a:solidFill>
                <a:latin typeface="Arial" panose="020B0604020202020204" pitchFamily="34" charset="0"/>
                <a:cs typeface="+mn-cs"/>
              </a:rPr>
              <a:t>O</a:t>
            </a:r>
          </a:p>
          <a:p>
            <a:pPr algn="ctr">
              <a:spcBef>
                <a:spcPct val="0"/>
              </a:spcBef>
              <a:buNone/>
            </a:pPr>
            <a:r>
              <a:rPr lang="es-ES_tradnl" altLang="en-US" sz="1600" dirty="0">
                <a:solidFill>
                  <a:srgbClr val="FFFFFF"/>
                </a:solidFill>
                <a:latin typeface="Arial" panose="020B0604020202020204" pitchFamily="34" charset="0"/>
                <a:cs typeface="+mn-cs"/>
              </a:rPr>
              <a:t>G</a:t>
            </a:r>
          </a:p>
          <a:p>
            <a:pPr algn="ctr">
              <a:spcBef>
                <a:spcPct val="0"/>
              </a:spcBef>
              <a:buNone/>
            </a:pPr>
            <a:r>
              <a:rPr lang="es-ES_tradnl" altLang="en-US" sz="1600" dirty="0">
                <a:solidFill>
                  <a:srgbClr val="FFFFFF"/>
                </a:solidFill>
                <a:latin typeface="Arial" panose="020B0604020202020204" pitchFamily="34" charset="0"/>
                <a:cs typeface="+mn-cs"/>
              </a:rPr>
              <a:t>I</a:t>
            </a:r>
          </a:p>
          <a:p>
            <a:pPr algn="ctr">
              <a:spcBef>
                <a:spcPct val="0"/>
              </a:spcBef>
              <a:buNone/>
            </a:pPr>
            <a:r>
              <a:rPr lang="es-ES_tradnl" altLang="en-US" sz="1600" dirty="0">
                <a:solidFill>
                  <a:srgbClr val="FFFFFF"/>
                </a:solidFill>
                <a:latin typeface="Arial" panose="020B0604020202020204" pitchFamily="34" charset="0"/>
                <a:cs typeface="+mn-cs"/>
              </a:rPr>
              <a:t>C</a:t>
            </a:r>
          </a:p>
          <a:p>
            <a:pPr algn="ctr">
              <a:spcBef>
                <a:spcPct val="0"/>
              </a:spcBef>
              <a:buNone/>
            </a:pPr>
            <a:r>
              <a:rPr lang="es-ES_tradnl" altLang="en-US" sz="1600" dirty="0">
                <a:solidFill>
                  <a:srgbClr val="FFFFFF"/>
                </a:solidFill>
                <a:latin typeface="Arial" panose="020B0604020202020204" pitchFamily="34" charset="0"/>
                <a:cs typeface="+mn-cs"/>
              </a:rPr>
              <a:t>A</a:t>
            </a:r>
          </a:p>
          <a:p>
            <a:pPr algn="ctr">
              <a:spcBef>
                <a:spcPct val="0"/>
              </a:spcBef>
              <a:buNone/>
            </a:pPr>
            <a:r>
              <a:rPr lang="es-ES_tradnl" altLang="en-US" sz="1600" dirty="0">
                <a:solidFill>
                  <a:srgbClr val="FFFFFF"/>
                </a:solidFill>
                <a:latin typeface="Arial" panose="020B0604020202020204" pitchFamily="34" charset="0"/>
                <a:cs typeface="+mn-cs"/>
              </a:rPr>
              <a:t>L</a:t>
            </a:r>
          </a:p>
        </p:txBody>
      </p:sp>
      <p:sp>
        <p:nvSpPr>
          <p:cNvPr id="2058" name="Oval 11">
            <a:extLst>
              <a:ext uri="{FF2B5EF4-FFF2-40B4-BE49-F238E27FC236}">
                <a16:creationId xmlns:a16="http://schemas.microsoft.com/office/drawing/2014/main" id="{EC82A1F8-220D-7D95-F3FA-708E5EF25A87}"/>
              </a:ext>
            </a:extLst>
          </p:cNvPr>
          <p:cNvSpPr>
            <a:spLocks noChangeArrowheads="1"/>
          </p:cNvSpPr>
          <p:nvPr/>
        </p:nvSpPr>
        <p:spPr bwMode="auto">
          <a:xfrm>
            <a:off x="4495800" y="2286000"/>
            <a:ext cx="2819400" cy="2667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endParaRPr lang="es-CO" altLang="en-US" sz="2400">
              <a:solidFill>
                <a:srgbClr val="000000"/>
              </a:solidFill>
              <a:cs typeface="+mn-cs"/>
            </a:endParaRPr>
          </a:p>
        </p:txBody>
      </p:sp>
      <p:sp>
        <p:nvSpPr>
          <p:cNvPr id="2059" name="Text Box 12">
            <a:extLst>
              <a:ext uri="{FF2B5EF4-FFF2-40B4-BE49-F238E27FC236}">
                <a16:creationId xmlns:a16="http://schemas.microsoft.com/office/drawing/2014/main" id="{23FDA27C-ECD8-23F1-7EC4-295C783ED999}"/>
              </a:ext>
            </a:extLst>
          </p:cNvPr>
          <p:cNvSpPr txBox="1">
            <a:spLocks noChangeArrowheads="1"/>
          </p:cNvSpPr>
          <p:nvPr/>
        </p:nvSpPr>
        <p:spPr bwMode="auto">
          <a:xfrm>
            <a:off x="5516563" y="1547813"/>
            <a:ext cx="7096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Teaching</a:t>
            </a:r>
          </a:p>
        </p:txBody>
      </p:sp>
      <p:sp>
        <p:nvSpPr>
          <p:cNvPr id="2060" name="Text Box 13">
            <a:extLst>
              <a:ext uri="{FF2B5EF4-FFF2-40B4-BE49-F238E27FC236}">
                <a16:creationId xmlns:a16="http://schemas.microsoft.com/office/drawing/2014/main" id="{8C8F77D6-9127-A4B7-8B33-8ACCACC9518B}"/>
              </a:ext>
            </a:extLst>
          </p:cNvPr>
          <p:cNvSpPr txBox="1">
            <a:spLocks noChangeArrowheads="1"/>
          </p:cNvSpPr>
          <p:nvPr/>
        </p:nvSpPr>
        <p:spPr bwMode="auto">
          <a:xfrm>
            <a:off x="6064251" y="1865313"/>
            <a:ext cx="1044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Holy Days</a:t>
            </a:r>
          </a:p>
          <a:p>
            <a:pPr algn="ctr">
              <a:spcBef>
                <a:spcPct val="0"/>
              </a:spcBef>
              <a:buNone/>
            </a:pPr>
            <a:r>
              <a:rPr lang="es-ES_tradnl" altLang="en-US" sz="1000">
                <a:solidFill>
                  <a:srgbClr val="000000"/>
                </a:solidFill>
                <a:latin typeface="Arial" panose="020B0604020202020204" pitchFamily="34" charset="0"/>
              </a:rPr>
              <a:t>Group Worship</a:t>
            </a:r>
          </a:p>
        </p:txBody>
      </p:sp>
      <p:sp>
        <p:nvSpPr>
          <p:cNvPr id="2061" name="Text Box 14">
            <a:extLst>
              <a:ext uri="{FF2B5EF4-FFF2-40B4-BE49-F238E27FC236}">
                <a16:creationId xmlns:a16="http://schemas.microsoft.com/office/drawing/2014/main" id="{ABFC9E44-8683-4039-5086-325FB8F16C7A}"/>
              </a:ext>
            </a:extLst>
          </p:cNvPr>
          <p:cNvSpPr txBox="1">
            <a:spLocks noChangeArrowheads="1"/>
          </p:cNvSpPr>
          <p:nvPr/>
        </p:nvSpPr>
        <p:spPr bwMode="auto">
          <a:xfrm>
            <a:off x="4572001" y="1878013"/>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Service</a:t>
            </a:r>
          </a:p>
          <a:p>
            <a:pPr algn="ctr">
              <a:spcBef>
                <a:spcPct val="0"/>
              </a:spcBef>
              <a:buNone/>
            </a:pPr>
            <a:r>
              <a:rPr lang="es-ES_tradnl" altLang="en-US" sz="1000">
                <a:solidFill>
                  <a:srgbClr val="000000"/>
                </a:solidFill>
                <a:latin typeface="Arial" panose="020B0604020202020204" pitchFamily="34" charset="0"/>
              </a:rPr>
              <a:t>Tithing/Charity</a:t>
            </a:r>
          </a:p>
        </p:txBody>
      </p:sp>
      <p:sp>
        <p:nvSpPr>
          <p:cNvPr id="2062" name="Text Box 15">
            <a:extLst>
              <a:ext uri="{FF2B5EF4-FFF2-40B4-BE49-F238E27FC236}">
                <a16:creationId xmlns:a16="http://schemas.microsoft.com/office/drawing/2014/main" id="{964CA386-710B-83BF-E6CC-2BD39A41CBDC}"/>
              </a:ext>
            </a:extLst>
          </p:cNvPr>
          <p:cNvSpPr txBox="1">
            <a:spLocks noChangeArrowheads="1"/>
          </p:cNvSpPr>
          <p:nvPr/>
        </p:nvSpPr>
        <p:spPr bwMode="auto">
          <a:xfrm>
            <a:off x="5426076" y="2362201"/>
            <a:ext cx="10572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dirty="0" err="1">
                <a:solidFill>
                  <a:srgbClr val="000000"/>
                </a:solidFill>
                <a:latin typeface="Arial" panose="020B0604020202020204" pitchFamily="34" charset="0"/>
              </a:rPr>
              <a:t>Fasting</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err="1">
                <a:solidFill>
                  <a:srgbClr val="000000"/>
                </a:solidFill>
                <a:latin typeface="Arial" panose="020B0604020202020204" pitchFamily="34" charset="0"/>
              </a:rPr>
              <a:t>Prayer</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err="1">
                <a:solidFill>
                  <a:srgbClr val="000000"/>
                </a:solidFill>
                <a:latin typeface="Arial" panose="020B0604020202020204" pitchFamily="34" charset="0"/>
              </a:rPr>
              <a:t>Meditation</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err="1">
                <a:solidFill>
                  <a:srgbClr val="000000"/>
                </a:solidFill>
                <a:latin typeface="Arial" panose="020B0604020202020204" pitchFamily="34" charset="0"/>
              </a:rPr>
              <a:t>Scripture</a:t>
            </a:r>
            <a:r>
              <a:rPr lang="es-ES_tradnl" altLang="en-US" sz="1000" dirty="0">
                <a:solidFill>
                  <a:srgbClr val="000000"/>
                </a:solidFill>
                <a:latin typeface="Arial" panose="020B0604020202020204" pitchFamily="34" charset="0"/>
              </a:rPr>
              <a:t> </a:t>
            </a:r>
            <a:r>
              <a:rPr lang="es-ES_tradnl" altLang="en-US" sz="1000" dirty="0" err="1">
                <a:solidFill>
                  <a:srgbClr val="000000"/>
                </a:solidFill>
                <a:latin typeface="Arial" panose="020B0604020202020204" pitchFamily="34" charset="0"/>
              </a:rPr>
              <a:t>Study</a:t>
            </a:r>
            <a:endParaRPr lang="es-ES_tradnl" altLang="en-US" sz="1000" dirty="0">
              <a:solidFill>
                <a:srgbClr val="000000"/>
              </a:solidFill>
              <a:latin typeface="Arial" panose="020B0604020202020204" pitchFamily="34" charset="0"/>
            </a:endParaRPr>
          </a:p>
        </p:txBody>
      </p:sp>
      <p:sp>
        <p:nvSpPr>
          <p:cNvPr id="2063" name="Text Box 16">
            <a:extLst>
              <a:ext uri="{FF2B5EF4-FFF2-40B4-BE49-F238E27FC236}">
                <a16:creationId xmlns:a16="http://schemas.microsoft.com/office/drawing/2014/main" id="{DDD32D47-C39D-E406-7C77-338B6988B359}"/>
              </a:ext>
            </a:extLst>
          </p:cNvPr>
          <p:cNvSpPr txBox="1">
            <a:spLocks noChangeArrowheads="1"/>
          </p:cNvSpPr>
          <p:nvPr/>
        </p:nvSpPr>
        <p:spPr bwMode="auto">
          <a:xfrm>
            <a:off x="3849688" y="2957513"/>
            <a:ext cx="6540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dirty="0">
                <a:solidFill>
                  <a:srgbClr val="000000"/>
                </a:solidFill>
                <a:cs typeface="+mn-cs"/>
              </a:rPr>
              <a:t>-</a:t>
            </a:r>
            <a:r>
              <a:rPr lang="es-ES_tradnl" altLang="en-US" sz="1000" dirty="0">
                <a:solidFill>
                  <a:srgbClr val="000000"/>
                </a:solidFill>
                <a:latin typeface="Arial" panose="020B0604020202020204" pitchFamily="34" charset="0"/>
              </a:rPr>
              <a:t>Friends</a:t>
            </a:r>
          </a:p>
        </p:txBody>
      </p:sp>
      <p:sp>
        <p:nvSpPr>
          <p:cNvPr id="2064" name="Text Box 17">
            <a:extLst>
              <a:ext uri="{FF2B5EF4-FFF2-40B4-BE49-F238E27FC236}">
                <a16:creationId xmlns:a16="http://schemas.microsoft.com/office/drawing/2014/main" id="{D8BE2788-718E-8DE7-2575-DF5DEB713C94}"/>
              </a:ext>
            </a:extLst>
          </p:cNvPr>
          <p:cNvSpPr txBox="1">
            <a:spLocks noChangeArrowheads="1"/>
          </p:cNvSpPr>
          <p:nvPr/>
        </p:nvSpPr>
        <p:spPr bwMode="auto">
          <a:xfrm>
            <a:off x="3705225" y="3451225"/>
            <a:ext cx="831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-Faith</a:t>
            </a:r>
          </a:p>
          <a:p>
            <a:pPr algn="ctr">
              <a:spcBef>
                <a:spcPct val="0"/>
              </a:spcBef>
              <a:buNone/>
            </a:pPr>
            <a:r>
              <a:rPr lang="es-ES_tradnl" altLang="en-US" sz="1000">
                <a:solidFill>
                  <a:srgbClr val="000000"/>
                </a:solidFill>
                <a:latin typeface="Arial" panose="020B0604020202020204" pitchFamily="34" charset="0"/>
              </a:rPr>
              <a:t>Community</a:t>
            </a:r>
          </a:p>
        </p:txBody>
      </p:sp>
      <p:sp>
        <p:nvSpPr>
          <p:cNvPr id="2065" name="Text Box 18">
            <a:extLst>
              <a:ext uri="{FF2B5EF4-FFF2-40B4-BE49-F238E27FC236}">
                <a16:creationId xmlns:a16="http://schemas.microsoft.com/office/drawing/2014/main" id="{48E2C1BA-1562-442B-E581-0A24C6C38A48}"/>
              </a:ext>
            </a:extLst>
          </p:cNvPr>
          <p:cNvSpPr txBox="1">
            <a:spLocks noChangeArrowheads="1"/>
          </p:cNvSpPr>
          <p:nvPr/>
        </p:nvSpPr>
        <p:spPr bwMode="auto">
          <a:xfrm>
            <a:off x="4191001" y="4598989"/>
            <a:ext cx="608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cs typeface="+mn-cs"/>
              </a:rPr>
              <a:t>-Society</a:t>
            </a:r>
          </a:p>
        </p:txBody>
      </p:sp>
      <p:sp>
        <p:nvSpPr>
          <p:cNvPr id="2066" name="Text Box 19">
            <a:extLst>
              <a:ext uri="{FF2B5EF4-FFF2-40B4-BE49-F238E27FC236}">
                <a16:creationId xmlns:a16="http://schemas.microsoft.com/office/drawing/2014/main" id="{63B5959E-5418-C1F1-265D-1F39BF7B06F9}"/>
              </a:ext>
            </a:extLst>
          </p:cNvPr>
          <p:cNvSpPr txBox="1">
            <a:spLocks noChangeArrowheads="1"/>
          </p:cNvSpPr>
          <p:nvPr/>
        </p:nvSpPr>
        <p:spPr bwMode="auto">
          <a:xfrm>
            <a:off x="7037388" y="2492376"/>
            <a:ext cx="6794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Learning</a:t>
            </a:r>
          </a:p>
        </p:txBody>
      </p:sp>
      <p:sp>
        <p:nvSpPr>
          <p:cNvPr id="2067" name="Text Box 20">
            <a:extLst>
              <a:ext uri="{FF2B5EF4-FFF2-40B4-BE49-F238E27FC236}">
                <a16:creationId xmlns:a16="http://schemas.microsoft.com/office/drawing/2014/main" id="{092D7ACE-4C6D-F3D8-35BD-B05A1BEB26BB}"/>
              </a:ext>
            </a:extLst>
          </p:cNvPr>
          <p:cNvSpPr txBox="1">
            <a:spLocks noChangeArrowheads="1"/>
          </p:cNvSpPr>
          <p:nvPr/>
        </p:nvSpPr>
        <p:spPr bwMode="auto">
          <a:xfrm>
            <a:off x="7250114" y="3279775"/>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Vocational</a:t>
            </a:r>
          </a:p>
          <a:p>
            <a:pPr algn="ctr">
              <a:spcBef>
                <a:spcPct val="0"/>
              </a:spcBef>
              <a:buNone/>
            </a:pPr>
            <a:r>
              <a:rPr lang="es-ES_tradnl" altLang="en-US" sz="1000">
                <a:solidFill>
                  <a:srgbClr val="000000"/>
                </a:solidFill>
                <a:latin typeface="Arial" panose="020B0604020202020204" pitchFamily="34" charset="0"/>
              </a:rPr>
              <a:t>Development</a:t>
            </a:r>
          </a:p>
        </p:txBody>
      </p:sp>
      <p:sp>
        <p:nvSpPr>
          <p:cNvPr id="2068" name="Text Box 21">
            <a:extLst>
              <a:ext uri="{FF2B5EF4-FFF2-40B4-BE49-F238E27FC236}">
                <a16:creationId xmlns:a16="http://schemas.microsoft.com/office/drawing/2014/main" id="{B7517EAF-9E05-422B-41A4-5CDDD1C62B57}"/>
              </a:ext>
            </a:extLst>
          </p:cNvPr>
          <p:cNvSpPr txBox="1">
            <a:spLocks noChangeArrowheads="1"/>
          </p:cNvSpPr>
          <p:nvPr/>
        </p:nvSpPr>
        <p:spPr bwMode="auto">
          <a:xfrm>
            <a:off x="7202488" y="4291013"/>
            <a:ext cx="717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Creativity</a:t>
            </a:r>
          </a:p>
        </p:txBody>
      </p:sp>
      <p:sp>
        <p:nvSpPr>
          <p:cNvPr id="2069" name="Text Box 22">
            <a:extLst>
              <a:ext uri="{FF2B5EF4-FFF2-40B4-BE49-F238E27FC236}">
                <a16:creationId xmlns:a16="http://schemas.microsoft.com/office/drawing/2014/main" id="{B248C76E-B458-39E9-9248-A881AB99480B}"/>
              </a:ext>
            </a:extLst>
          </p:cNvPr>
          <p:cNvSpPr txBox="1">
            <a:spLocks noChangeArrowheads="1"/>
          </p:cNvSpPr>
          <p:nvPr/>
        </p:nvSpPr>
        <p:spPr bwMode="auto">
          <a:xfrm>
            <a:off x="6729414" y="4959351"/>
            <a:ext cx="5873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Budget</a:t>
            </a:r>
          </a:p>
        </p:txBody>
      </p:sp>
      <p:sp>
        <p:nvSpPr>
          <p:cNvPr id="2070" name="Text Box 23">
            <a:extLst>
              <a:ext uri="{FF2B5EF4-FFF2-40B4-BE49-F238E27FC236}">
                <a16:creationId xmlns:a16="http://schemas.microsoft.com/office/drawing/2014/main" id="{E1E990A9-C139-6495-6570-DD0FB0844091}"/>
              </a:ext>
            </a:extLst>
          </p:cNvPr>
          <p:cNvSpPr txBox="1">
            <a:spLocks noChangeArrowheads="1"/>
          </p:cNvSpPr>
          <p:nvPr/>
        </p:nvSpPr>
        <p:spPr bwMode="auto">
          <a:xfrm>
            <a:off x="5802314" y="5265738"/>
            <a:ext cx="484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Work</a:t>
            </a:r>
          </a:p>
        </p:txBody>
      </p:sp>
      <p:sp>
        <p:nvSpPr>
          <p:cNvPr id="2071" name="Text Box 24">
            <a:extLst>
              <a:ext uri="{FF2B5EF4-FFF2-40B4-BE49-F238E27FC236}">
                <a16:creationId xmlns:a16="http://schemas.microsoft.com/office/drawing/2014/main" id="{1820EDD1-D2D2-2C01-CA90-23499D867FE9}"/>
              </a:ext>
            </a:extLst>
          </p:cNvPr>
          <p:cNvSpPr txBox="1">
            <a:spLocks noChangeArrowheads="1"/>
          </p:cNvSpPr>
          <p:nvPr/>
        </p:nvSpPr>
        <p:spPr bwMode="auto">
          <a:xfrm>
            <a:off x="4799013" y="4979989"/>
            <a:ext cx="6667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Care of</a:t>
            </a:r>
          </a:p>
          <a:p>
            <a:pPr algn="ctr">
              <a:spcBef>
                <a:spcPct val="0"/>
              </a:spcBef>
              <a:buNone/>
            </a:pPr>
            <a:r>
              <a:rPr lang="es-ES_tradnl" altLang="en-US" sz="1000">
                <a:solidFill>
                  <a:srgbClr val="000000"/>
                </a:solidFill>
                <a:latin typeface="Arial" panose="020B0604020202020204" pitchFamily="34" charset="0"/>
              </a:rPr>
              <a:t>Property</a:t>
            </a:r>
          </a:p>
        </p:txBody>
      </p:sp>
      <p:sp>
        <p:nvSpPr>
          <p:cNvPr id="2072" name="Text Box 25">
            <a:extLst>
              <a:ext uri="{FF2B5EF4-FFF2-40B4-BE49-F238E27FC236}">
                <a16:creationId xmlns:a16="http://schemas.microsoft.com/office/drawing/2014/main" id="{5ACDD5BB-85BA-1BA2-52B9-D96BDE7B62B1}"/>
              </a:ext>
            </a:extLst>
          </p:cNvPr>
          <p:cNvSpPr txBox="1">
            <a:spLocks noChangeArrowheads="1"/>
          </p:cNvSpPr>
          <p:nvPr/>
        </p:nvSpPr>
        <p:spPr bwMode="auto">
          <a:xfrm>
            <a:off x="5654675" y="4078288"/>
            <a:ext cx="6746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latin typeface="Arial" panose="020B0604020202020204" pitchFamily="34" charset="0"/>
              </a:rPr>
              <a:t>Hygiene</a:t>
            </a:r>
          </a:p>
          <a:p>
            <a:pPr algn="ctr">
              <a:spcBef>
                <a:spcPct val="0"/>
              </a:spcBef>
              <a:buNone/>
            </a:pPr>
            <a:r>
              <a:rPr lang="es-ES_tradnl" altLang="en-US" sz="1000">
                <a:solidFill>
                  <a:srgbClr val="000000"/>
                </a:solidFill>
                <a:latin typeface="Arial" panose="020B0604020202020204" pitchFamily="34" charset="0"/>
              </a:rPr>
              <a:t>Nutrition</a:t>
            </a:r>
          </a:p>
          <a:p>
            <a:pPr algn="ctr">
              <a:spcBef>
                <a:spcPct val="0"/>
              </a:spcBef>
              <a:buNone/>
            </a:pPr>
            <a:r>
              <a:rPr lang="es-ES_tradnl" altLang="en-US" sz="1000">
                <a:solidFill>
                  <a:srgbClr val="000000"/>
                </a:solidFill>
                <a:latin typeface="Arial" panose="020B0604020202020204" pitchFamily="34" charset="0"/>
              </a:rPr>
              <a:t>Exercise</a:t>
            </a:r>
          </a:p>
          <a:p>
            <a:pPr algn="ctr">
              <a:spcBef>
                <a:spcPct val="0"/>
              </a:spcBef>
              <a:buNone/>
            </a:pPr>
            <a:r>
              <a:rPr lang="es-ES_tradnl" altLang="en-US" sz="1000">
                <a:solidFill>
                  <a:srgbClr val="000000"/>
                </a:solidFill>
                <a:latin typeface="Arial" panose="020B0604020202020204" pitchFamily="34" charset="0"/>
              </a:rPr>
              <a:t>Leisure</a:t>
            </a:r>
          </a:p>
          <a:p>
            <a:pPr algn="ctr">
              <a:spcBef>
                <a:spcPct val="0"/>
              </a:spcBef>
              <a:buNone/>
            </a:pPr>
            <a:r>
              <a:rPr lang="es-ES_tradnl" altLang="en-US" sz="1000">
                <a:solidFill>
                  <a:srgbClr val="000000"/>
                </a:solidFill>
                <a:latin typeface="Arial" panose="020B0604020202020204" pitchFamily="34" charset="0"/>
              </a:rPr>
              <a:t>Rest</a:t>
            </a:r>
          </a:p>
        </p:txBody>
      </p:sp>
      <p:sp>
        <p:nvSpPr>
          <p:cNvPr id="2073" name="Text Box 26">
            <a:extLst>
              <a:ext uri="{FF2B5EF4-FFF2-40B4-BE49-F238E27FC236}">
                <a16:creationId xmlns:a16="http://schemas.microsoft.com/office/drawing/2014/main" id="{23E9F4F2-CB26-E053-58CF-6B247394BAF7}"/>
              </a:ext>
            </a:extLst>
          </p:cNvPr>
          <p:cNvSpPr txBox="1">
            <a:spLocks noChangeArrowheads="1"/>
          </p:cNvSpPr>
          <p:nvPr/>
        </p:nvSpPr>
        <p:spPr bwMode="auto">
          <a:xfrm>
            <a:off x="4486276" y="3246439"/>
            <a:ext cx="11480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s-ES_tradnl" altLang="en-US" sz="1000" dirty="0">
                <a:solidFill>
                  <a:srgbClr val="000000"/>
                </a:solidFill>
                <a:cs typeface="+mn-cs"/>
              </a:rPr>
              <a:t> </a:t>
            </a:r>
            <a:r>
              <a:rPr lang="es-ES_tradnl" altLang="en-US" sz="1000" u="sng" dirty="0" err="1">
                <a:solidFill>
                  <a:srgbClr val="000000"/>
                </a:solidFill>
                <a:latin typeface="Arial" panose="020B0604020202020204" pitchFamily="34" charset="0"/>
              </a:rPr>
              <a:t>Communication</a:t>
            </a:r>
            <a:r>
              <a:rPr lang="es-ES_tradnl" altLang="en-US" sz="1000" b="1" dirty="0">
                <a:solidFill>
                  <a:srgbClr val="000000"/>
                </a:solidFill>
                <a:latin typeface="Arial" panose="020B0604020202020204" pitchFamily="34" charset="0"/>
              </a:rPr>
              <a:t>:</a:t>
            </a:r>
            <a:endParaRPr lang="es-ES_tradnl" altLang="en-US" sz="1000" dirty="0">
              <a:solidFill>
                <a:srgbClr val="000000"/>
              </a:solidFill>
              <a:latin typeface="Arial" panose="020B0604020202020204" pitchFamily="34" charset="0"/>
            </a:endParaRPr>
          </a:p>
          <a:p>
            <a:pPr>
              <a:spcBef>
                <a:spcPct val="0"/>
              </a:spcBef>
              <a:buNone/>
            </a:pPr>
            <a:r>
              <a:rPr lang="es-ES_tradnl" altLang="en-US" sz="1000" dirty="0">
                <a:solidFill>
                  <a:srgbClr val="000000"/>
                </a:solidFill>
                <a:latin typeface="Arial" panose="020B0604020202020204" pitchFamily="34" charset="0"/>
              </a:rPr>
              <a:t>    - </a:t>
            </a:r>
            <a:r>
              <a:rPr lang="es-ES_tradnl" altLang="en-US" sz="1000" dirty="0" err="1">
                <a:solidFill>
                  <a:srgbClr val="000000"/>
                </a:solidFill>
                <a:latin typeface="Arial" panose="020B0604020202020204" pitchFamily="34" charset="0"/>
              </a:rPr>
              <a:t>Nature</a:t>
            </a:r>
            <a:endParaRPr lang="es-ES_tradnl" altLang="en-US" sz="1000" dirty="0">
              <a:solidFill>
                <a:srgbClr val="000000"/>
              </a:solidFill>
              <a:latin typeface="Arial" panose="020B0604020202020204" pitchFamily="34" charset="0"/>
            </a:endParaRPr>
          </a:p>
          <a:p>
            <a:pPr>
              <a:spcBef>
                <a:spcPct val="0"/>
              </a:spcBef>
              <a:buNone/>
            </a:pPr>
            <a:r>
              <a:rPr lang="es-ES_tradnl" altLang="en-US" sz="1000" dirty="0">
                <a:solidFill>
                  <a:srgbClr val="000000"/>
                </a:solidFill>
                <a:latin typeface="Arial" panose="020B0604020202020204" pitchFamily="34" charset="0"/>
              </a:rPr>
              <a:t>    - </a:t>
            </a:r>
            <a:r>
              <a:rPr lang="es-ES_tradnl" altLang="en-US" sz="1000" dirty="0" err="1">
                <a:solidFill>
                  <a:srgbClr val="000000"/>
                </a:solidFill>
                <a:latin typeface="Arial" panose="020B0604020202020204" pitchFamily="34" charset="0"/>
              </a:rPr>
              <a:t>Self</a:t>
            </a:r>
            <a:endParaRPr lang="es-ES_tradnl" altLang="en-US" sz="1000" dirty="0">
              <a:solidFill>
                <a:srgbClr val="000000"/>
              </a:solidFill>
              <a:latin typeface="Arial" panose="020B0604020202020204" pitchFamily="34" charset="0"/>
            </a:endParaRPr>
          </a:p>
          <a:p>
            <a:pPr>
              <a:spcBef>
                <a:spcPct val="0"/>
              </a:spcBef>
              <a:buNone/>
            </a:pPr>
            <a:r>
              <a:rPr lang="es-ES_tradnl" altLang="en-US" sz="1000" dirty="0">
                <a:solidFill>
                  <a:srgbClr val="000000"/>
                </a:solidFill>
                <a:latin typeface="Arial" panose="020B0604020202020204" pitchFamily="34" charset="0"/>
              </a:rPr>
              <a:t>    - </a:t>
            </a:r>
            <a:r>
              <a:rPr lang="es-ES_tradnl" altLang="en-US" sz="1000" dirty="0" err="1">
                <a:solidFill>
                  <a:srgbClr val="000000"/>
                </a:solidFill>
                <a:latin typeface="Arial" panose="020B0604020202020204" pitchFamily="34" charset="0"/>
              </a:rPr>
              <a:t>Spouse</a:t>
            </a:r>
            <a:endParaRPr lang="es-ES_tradnl" altLang="en-US" sz="1000" dirty="0">
              <a:solidFill>
                <a:srgbClr val="000000"/>
              </a:solidFill>
              <a:latin typeface="Arial" panose="020B0604020202020204" pitchFamily="34" charset="0"/>
            </a:endParaRPr>
          </a:p>
          <a:p>
            <a:pPr>
              <a:spcBef>
                <a:spcPct val="0"/>
              </a:spcBef>
              <a:buNone/>
            </a:pPr>
            <a:r>
              <a:rPr lang="es-ES_tradnl" altLang="en-US" sz="1000" dirty="0">
                <a:solidFill>
                  <a:srgbClr val="000000"/>
                </a:solidFill>
                <a:latin typeface="Arial" panose="020B0604020202020204" pitchFamily="34" charset="0"/>
              </a:rPr>
              <a:t>    - </a:t>
            </a:r>
            <a:r>
              <a:rPr lang="es-ES_tradnl" altLang="en-US" sz="1000" dirty="0" err="1">
                <a:solidFill>
                  <a:srgbClr val="000000"/>
                </a:solidFill>
                <a:latin typeface="Arial" panose="020B0604020202020204" pitchFamily="34" charset="0"/>
              </a:rPr>
              <a:t>Children</a:t>
            </a:r>
            <a:endParaRPr lang="es-ES_tradnl" altLang="en-US" sz="1000" dirty="0">
              <a:solidFill>
                <a:srgbClr val="000000"/>
              </a:solidFill>
              <a:latin typeface="Arial" panose="020B0604020202020204" pitchFamily="34" charset="0"/>
            </a:endParaRPr>
          </a:p>
          <a:p>
            <a:pPr>
              <a:spcBef>
                <a:spcPct val="0"/>
              </a:spcBef>
              <a:buNone/>
            </a:pPr>
            <a:r>
              <a:rPr lang="es-ES_tradnl" altLang="en-US" sz="1000" dirty="0">
                <a:solidFill>
                  <a:srgbClr val="000000"/>
                </a:solidFill>
                <a:latin typeface="Arial" panose="020B0604020202020204" pitchFamily="34" charset="0"/>
              </a:rPr>
              <a:t>    - </a:t>
            </a:r>
            <a:r>
              <a:rPr lang="es-ES_tradnl" altLang="en-US" sz="1000" dirty="0" err="1">
                <a:solidFill>
                  <a:srgbClr val="000000"/>
                </a:solidFill>
                <a:latin typeface="Arial" panose="020B0604020202020204" pitchFamily="34" charset="0"/>
              </a:rPr>
              <a:t>Family</a:t>
            </a:r>
            <a:endParaRPr lang="es-ES_tradnl" altLang="en-US" sz="1000" dirty="0">
              <a:solidFill>
                <a:srgbClr val="000000"/>
              </a:solidFill>
              <a:latin typeface="Arial" panose="020B0604020202020204" pitchFamily="34" charset="0"/>
            </a:endParaRPr>
          </a:p>
        </p:txBody>
      </p:sp>
      <p:sp>
        <p:nvSpPr>
          <p:cNvPr id="2074" name="Text Box 27">
            <a:extLst>
              <a:ext uri="{FF2B5EF4-FFF2-40B4-BE49-F238E27FC236}">
                <a16:creationId xmlns:a16="http://schemas.microsoft.com/office/drawing/2014/main" id="{0622444B-E8B8-1134-E62F-0CDA8AD35B51}"/>
              </a:ext>
            </a:extLst>
          </p:cNvPr>
          <p:cNvSpPr txBox="1">
            <a:spLocks noChangeArrowheads="1"/>
          </p:cNvSpPr>
          <p:nvPr/>
        </p:nvSpPr>
        <p:spPr bwMode="auto">
          <a:xfrm>
            <a:off x="6153151" y="3249614"/>
            <a:ext cx="12493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dirty="0" err="1">
                <a:solidFill>
                  <a:srgbClr val="000000"/>
                </a:solidFill>
                <a:latin typeface="Arial" panose="020B0604020202020204" pitchFamily="34" charset="0"/>
              </a:rPr>
              <a:t>Meditation</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err="1">
                <a:solidFill>
                  <a:srgbClr val="000000"/>
                </a:solidFill>
                <a:latin typeface="Arial" panose="020B0604020202020204" pitchFamily="34" charset="0"/>
              </a:rPr>
              <a:t>Goal-Setting</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a:solidFill>
                  <a:srgbClr val="000000"/>
                </a:solidFill>
                <a:latin typeface="Arial" panose="020B0604020202020204" pitchFamily="34" charset="0"/>
              </a:rPr>
              <a:t>Time Management</a:t>
            </a:r>
          </a:p>
          <a:p>
            <a:pPr algn="ctr">
              <a:spcBef>
                <a:spcPct val="0"/>
              </a:spcBef>
              <a:buNone/>
            </a:pPr>
            <a:r>
              <a:rPr lang="es-ES_tradnl" altLang="en-US" sz="1000" dirty="0" err="1">
                <a:solidFill>
                  <a:srgbClr val="000000"/>
                </a:solidFill>
                <a:latin typeface="Arial" panose="020B0604020202020204" pitchFamily="34" charset="0"/>
              </a:rPr>
              <a:t>Visualization</a:t>
            </a:r>
            <a:endParaRPr lang="es-ES_tradnl" altLang="en-US" sz="1000" dirty="0">
              <a:solidFill>
                <a:srgbClr val="000000"/>
              </a:solidFill>
              <a:latin typeface="Arial" panose="020B0604020202020204" pitchFamily="34" charset="0"/>
            </a:endParaRPr>
          </a:p>
          <a:p>
            <a:pPr algn="ctr">
              <a:spcBef>
                <a:spcPct val="0"/>
              </a:spcBef>
              <a:buNone/>
            </a:pPr>
            <a:r>
              <a:rPr lang="es-ES_tradnl" altLang="en-US" sz="1000" dirty="0" err="1">
                <a:solidFill>
                  <a:srgbClr val="000000"/>
                </a:solidFill>
                <a:latin typeface="Arial" panose="020B0604020202020204" pitchFamily="34" charset="0"/>
              </a:rPr>
              <a:t>Reflection</a:t>
            </a:r>
            <a:endParaRPr lang="es-ES_tradnl" altLang="en-US" sz="1000" dirty="0">
              <a:solidFill>
                <a:srgbClr val="000000"/>
              </a:solidFill>
              <a:latin typeface="Arial" panose="020B0604020202020204" pitchFamily="34" charset="0"/>
            </a:endParaRPr>
          </a:p>
        </p:txBody>
      </p:sp>
      <p:sp>
        <p:nvSpPr>
          <p:cNvPr id="2075" name="Rectangle 28">
            <a:extLst>
              <a:ext uri="{FF2B5EF4-FFF2-40B4-BE49-F238E27FC236}">
                <a16:creationId xmlns:a16="http://schemas.microsoft.com/office/drawing/2014/main" id="{DB5C2510-DBA7-C9BC-2794-48797DA6A96A}"/>
              </a:ext>
            </a:extLst>
          </p:cNvPr>
          <p:cNvSpPr>
            <a:spLocks noChangeArrowheads="1"/>
          </p:cNvSpPr>
          <p:nvPr/>
        </p:nvSpPr>
        <p:spPr bwMode="auto">
          <a:xfrm>
            <a:off x="2446817" y="6225272"/>
            <a:ext cx="70904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s-ES_tradnl" altLang="en-US" sz="2400" dirty="0">
                <a:solidFill>
                  <a:srgbClr val="000000"/>
                </a:solidFill>
                <a:latin typeface="Arial" panose="020B0604020202020204" pitchFamily="34" charset="0"/>
              </a:rPr>
              <a:t>THE CIRCLE OF LIFE IN DYNAMIC HARMONY </a:t>
            </a:r>
          </a:p>
        </p:txBody>
      </p:sp>
      <p:sp>
        <p:nvSpPr>
          <p:cNvPr id="2076" name="Text Box 29">
            <a:extLst>
              <a:ext uri="{FF2B5EF4-FFF2-40B4-BE49-F238E27FC236}">
                <a16:creationId xmlns:a16="http://schemas.microsoft.com/office/drawing/2014/main" id="{8D162035-6032-4D2D-3992-26CC24EBD37E}"/>
              </a:ext>
            </a:extLst>
          </p:cNvPr>
          <p:cNvSpPr txBox="1">
            <a:spLocks noChangeArrowheads="1"/>
          </p:cNvSpPr>
          <p:nvPr/>
        </p:nvSpPr>
        <p:spPr bwMode="auto">
          <a:xfrm>
            <a:off x="3875089" y="4044950"/>
            <a:ext cx="833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000">
                <a:solidFill>
                  <a:srgbClr val="000000"/>
                </a:solidFill>
                <a:cs typeface="+mn-cs"/>
              </a:rPr>
              <a:t>-</a:t>
            </a:r>
            <a:r>
              <a:rPr lang="es-ES_tradnl" altLang="en-US" sz="1000">
                <a:solidFill>
                  <a:srgbClr val="000000"/>
                </a:solidFill>
                <a:latin typeface="Arial" panose="020B0604020202020204" pitchFamily="34" charset="0"/>
              </a:rPr>
              <a:t>Work</a:t>
            </a:r>
          </a:p>
          <a:p>
            <a:pPr algn="ctr">
              <a:spcBef>
                <a:spcPct val="0"/>
              </a:spcBef>
              <a:buNone/>
            </a:pPr>
            <a:r>
              <a:rPr lang="es-ES_tradnl" altLang="en-US" sz="1000">
                <a:solidFill>
                  <a:srgbClr val="000000"/>
                </a:solidFill>
                <a:latin typeface="Arial" panose="020B0604020202020204" pitchFamily="34" charset="0"/>
              </a:rPr>
              <a:t>Community</a:t>
            </a:r>
          </a:p>
        </p:txBody>
      </p:sp>
      <p:sp>
        <p:nvSpPr>
          <p:cNvPr id="2077" name="Text Box 30">
            <a:extLst>
              <a:ext uri="{FF2B5EF4-FFF2-40B4-BE49-F238E27FC236}">
                <a16:creationId xmlns:a16="http://schemas.microsoft.com/office/drawing/2014/main" id="{83F5F612-2976-5A29-955A-CD83F0D1371F}"/>
              </a:ext>
            </a:extLst>
          </p:cNvPr>
          <p:cNvSpPr txBox="1">
            <a:spLocks noChangeArrowheads="1"/>
          </p:cNvSpPr>
          <p:nvPr/>
        </p:nvSpPr>
        <p:spPr bwMode="auto">
          <a:xfrm>
            <a:off x="3275013" y="2836864"/>
            <a:ext cx="3810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600">
                <a:solidFill>
                  <a:srgbClr val="FFFFFF"/>
                </a:solidFill>
                <a:latin typeface="Arial" panose="020B0604020202020204" pitchFamily="34" charset="0"/>
                <a:cs typeface="+mn-cs"/>
              </a:rPr>
              <a:t>SOCI</a:t>
            </a:r>
          </a:p>
          <a:p>
            <a:pPr algn="ctr">
              <a:spcBef>
                <a:spcPct val="0"/>
              </a:spcBef>
              <a:buNone/>
            </a:pPr>
            <a:r>
              <a:rPr lang="es-ES_tradnl" altLang="en-US" sz="1600">
                <a:solidFill>
                  <a:srgbClr val="FFFFFF"/>
                </a:solidFill>
                <a:latin typeface="Arial" panose="020B0604020202020204" pitchFamily="34" charset="0"/>
                <a:cs typeface="+mn-cs"/>
              </a:rPr>
              <a:t>AL</a:t>
            </a:r>
          </a:p>
        </p:txBody>
      </p:sp>
      <p:sp>
        <p:nvSpPr>
          <p:cNvPr id="2079" name="Text Box 31">
            <a:extLst>
              <a:ext uri="{FF2B5EF4-FFF2-40B4-BE49-F238E27FC236}">
                <a16:creationId xmlns:a16="http://schemas.microsoft.com/office/drawing/2014/main" id="{47A6EF98-BC1A-2220-59EB-B1C26C18468B}"/>
              </a:ext>
            </a:extLst>
          </p:cNvPr>
          <p:cNvSpPr txBox="1">
            <a:spLocks noChangeArrowheads="1"/>
          </p:cNvSpPr>
          <p:nvPr/>
        </p:nvSpPr>
        <p:spPr bwMode="auto">
          <a:xfrm>
            <a:off x="3856038" y="2571751"/>
            <a:ext cx="1060450" cy="238125"/>
          </a:xfrm>
          <a:prstGeom prst="rect">
            <a:avLst/>
          </a:prstGeom>
          <a:no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defRPr/>
            </a:pPr>
            <a:r>
              <a:rPr lang="es-ES_tradnl" altLang="en-US" sz="950" u="sng" dirty="0" err="1">
                <a:solidFill>
                  <a:srgbClr val="000000"/>
                </a:solidFill>
                <a:latin typeface="Arial" panose="020B0604020202020204" pitchFamily="34" charset="0"/>
              </a:rPr>
              <a:t>Communication</a:t>
            </a:r>
            <a:r>
              <a:rPr lang="es-ES_tradnl" altLang="en-US" sz="900" dirty="0">
                <a:solidFill>
                  <a:srgbClr val="000000"/>
                </a:solidFill>
                <a:cs typeface="+mn-cs"/>
              </a:rPr>
              <a:t>:</a:t>
            </a:r>
          </a:p>
        </p:txBody>
      </p:sp>
      <p:sp>
        <p:nvSpPr>
          <p:cNvPr id="2" name="Text Box 32">
            <a:extLst>
              <a:ext uri="{FF2B5EF4-FFF2-40B4-BE49-F238E27FC236}">
                <a16:creationId xmlns:a16="http://schemas.microsoft.com/office/drawing/2014/main" id="{C4D76538-C14A-63BC-535D-9F019757C1D7}"/>
              </a:ext>
            </a:extLst>
          </p:cNvPr>
          <p:cNvSpPr txBox="1">
            <a:spLocks noChangeArrowheads="1"/>
          </p:cNvSpPr>
          <p:nvPr/>
        </p:nvSpPr>
        <p:spPr bwMode="auto">
          <a:xfrm>
            <a:off x="5770408" y="3426769"/>
            <a:ext cx="3273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2400">
                <a:solidFill>
                  <a:srgbClr val="000000"/>
                </a:solidFill>
                <a:latin typeface="Fernando" pitchFamily="34" charset="0"/>
                <a:cs typeface="+mn-cs"/>
              </a:rPr>
              <a:t>?</a:t>
            </a:r>
          </a:p>
        </p:txBody>
      </p:sp>
      <p:sp>
        <p:nvSpPr>
          <p:cNvPr id="2080" name="Text Box 33">
            <a:extLst>
              <a:ext uri="{FF2B5EF4-FFF2-40B4-BE49-F238E27FC236}">
                <a16:creationId xmlns:a16="http://schemas.microsoft.com/office/drawing/2014/main" id="{8E301AAA-77D7-3E54-EC5E-AEAE1E7075CB}"/>
              </a:ext>
            </a:extLst>
          </p:cNvPr>
          <p:cNvSpPr txBox="1">
            <a:spLocks noChangeArrowheads="1"/>
          </p:cNvSpPr>
          <p:nvPr/>
        </p:nvSpPr>
        <p:spPr bwMode="auto">
          <a:xfrm>
            <a:off x="4849813" y="5789613"/>
            <a:ext cx="2209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1600">
                <a:solidFill>
                  <a:srgbClr val="FFFFFF"/>
                </a:solidFill>
                <a:latin typeface="Arial" panose="020B0604020202020204" pitchFamily="34" charset="0"/>
                <a:cs typeface="+mn-cs"/>
              </a:rPr>
              <a:t>PHYSICAL</a:t>
            </a:r>
          </a:p>
        </p:txBody>
      </p:sp>
      <p:sp>
        <p:nvSpPr>
          <p:cNvPr id="2081" name="Text Box 34">
            <a:extLst>
              <a:ext uri="{FF2B5EF4-FFF2-40B4-BE49-F238E27FC236}">
                <a16:creationId xmlns:a16="http://schemas.microsoft.com/office/drawing/2014/main" id="{9957825E-C83A-C7E3-17DF-53DE61D6E6A8}"/>
              </a:ext>
            </a:extLst>
          </p:cNvPr>
          <p:cNvSpPr txBox="1">
            <a:spLocks noChangeArrowheads="1"/>
          </p:cNvSpPr>
          <p:nvPr/>
        </p:nvSpPr>
        <p:spPr bwMode="auto">
          <a:xfrm>
            <a:off x="3079707" y="336700"/>
            <a:ext cx="55658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None/>
            </a:pPr>
            <a:r>
              <a:rPr lang="es-ES_tradnl" altLang="en-US" sz="2400" dirty="0">
                <a:solidFill>
                  <a:srgbClr val="000000"/>
                </a:solidFill>
                <a:latin typeface="Arial" panose="020B0604020202020204" pitchFamily="34" charset="0"/>
              </a:rPr>
              <a:t>A LIFE IN DYNAMIC HARMONY (LDH)</a:t>
            </a:r>
            <a:endParaRPr lang="es-ES_tradnl" altLang="en-US" sz="1800" dirty="0">
              <a:solidFill>
                <a:srgbClr val="000000"/>
              </a:solidFill>
              <a:latin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3524250" y="793009"/>
            <a:ext cx="5145495" cy="5257800"/>
          </a:xfrm>
          <a:prstGeom prst="rect">
            <a:avLst/>
          </a:prstGeom>
          <a:solidFill>
            <a:schemeClr val="tx1"/>
          </a:solidFill>
          <a:ln w="9525">
            <a:solidFill>
              <a:schemeClr val="tx1"/>
            </a:solidFill>
            <a:miter lim="800000"/>
            <a:headEnd/>
            <a:tailEnd/>
          </a:ln>
        </p:spPr>
        <p:txBody>
          <a:bodyPr wrap="none" anchor="ctr"/>
          <a:lstStyle/>
          <a:p>
            <a:pPr algn="ctr" defTabSz="685800"/>
            <a:endParaRPr lang="es-CO" sz="2400">
              <a:solidFill>
                <a:srgbClr val="000000"/>
              </a:solidFill>
              <a:latin typeface="Times New Roman"/>
              <a:cs typeface="+mn-cs"/>
            </a:endParaRPr>
          </a:p>
        </p:txBody>
      </p:sp>
      <p:sp>
        <p:nvSpPr>
          <p:cNvPr id="12291" name="Arc 7"/>
          <p:cNvSpPr>
            <a:spLocks/>
          </p:cNvSpPr>
          <p:nvPr/>
        </p:nvSpPr>
        <p:spPr bwMode="auto">
          <a:xfrm rot="2578644">
            <a:off x="3471280" y="2331879"/>
            <a:ext cx="2217431" cy="2196265"/>
          </a:xfrm>
          <a:custGeom>
            <a:avLst/>
            <a:gdLst>
              <a:gd name="T0" fmla="*/ 2147483647 w 21600"/>
              <a:gd name="T1" fmla="*/ 2147483647 h 21640"/>
              <a:gd name="T2" fmla="*/ 0 w 21600"/>
              <a:gd name="T3" fmla="*/ 0 h 21640"/>
              <a:gd name="T4" fmla="*/ 2147483647 w 21600"/>
              <a:gd name="T5" fmla="*/ 41144951 h 21640"/>
              <a:gd name="T6" fmla="*/ 0 60000 65536"/>
              <a:gd name="T7" fmla="*/ 0 60000 65536"/>
              <a:gd name="T8" fmla="*/ 0 60000 65536"/>
              <a:gd name="T9" fmla="*/ 0 w 21600"/>
              <a:gd name="T10" fmla="*/ 0 h 21640"/>
              <a:gd name="T11" fmla="*/ 21600 w 21600"/>
              <a:gd name="T12" fmla="*/ 21640 h 21640"/>
            </a:gdLst>
            <a:ahLst/>
            <a:cxnLst>
              <a:cxn ang="T6">
                <a:pos x="T0" y="T1"/>
              </a:cxn>
              <a:cxn ang="T7">
                <a:pos x="T2" y="T3"/>
              </a:cxn>
              <a:cxn ang="T8">
                <a:pos x="T4" y="T5"/>
              </a:cxn>
            </a:cxnLst>
            <a:rect l="T9" t="T10" r="T11" b="T12"/>
            <a:pathLst>
              <a:path w="21600" h="21640" fill="none" extrusionOk="0">
                <a:moveTo>
                  <a:pt x="21560" y="21639"/>
                </a:moveTo>
                <a:cubicBezTo>
                  <a:pt x="9646" y="21617"/>
                  <a:pt x="0" y="11953"/>
                  <a:pt x="0" y="40"/>
                </a:cubicBezTo>
                <a:cubicBezTo>
                  <a:pt x="-1" y="26"/>
                  <a:pt x="0" y="13"/>
                  <a:pt x="0" y="0"/>
                </a:cubicBezTo>
              </a:path>
              <a:path w="21600" h="21640" stroke="0" extrusionOk="0">
                <a:moveTo>
                  <a:pt x="21560" y="21639"/>
                </a:moveTo>
                <a:cubicBezTo>
                  <a:pt x="9646" y="21617"/>
                  <a:pt x="0" y="11953"/>
                  <a:pt x="0" y="40"/>
                </a:cubicBezTo>
                <a:cubicBezTo>
                  <a:pt x="-1" y="26"/>
                  <a:pt x="0" y="13"/>
                  <a:pt x="0" y="0"/>
                </a:cubicBezTo>
                <a:lnTo>
                  <a:pt x="21600" y="40"/>
                </a:lnTo>
                <a:lnTo>
                  <a:pt x="21560" y="21639"/>
                </a:lnTo>
                <a:close/>
              </a:path>
            </a:pathLst>
          </a:custGeom>
          <a:solidFill>
            <a:srgbClr val="FF99CC"/>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12292" name="Arc 5"/>
          <p:cNvSpPr>
            <a:spLocks/>
          </p:cNvSpPr>
          <p:nvPr/>
        </p:nvSpPr>
        <p:spPr bwMode="auto">
          <a:xfrm rot="2444411">
            <a:off x="6494760" y="2212318"/>
            <a:ext cx="2222500" cy="2179637"/>
          </a:xfrm>
          <a:custGeom>
            <a:avLst/>
            <a:gdLst>
              <a:gd name="T0" fmla="*/ 0 w 21640"/>
              <a:gd name="T1" fmla="*/ 0 h 21600"/>
              <a:gd name="T2" fmla="*/ 2147483647 w 21640"/>
              <a:gd name="T3" fmla="*/ 2147483647 h 21600"/>
              <a:gd name="T4" fmla="*/ 43331047 w 21640"/>
              <a:gd name="T5" fmla="*/ 2147483647 h 21600"/>
              <a:gd name="T6" fmla="*/ 0 60000 65536"/>
              <a:gd name="T7" fmla="*/ 0 60000 65536"/>
              <a:gd name="T8" fmla="*/ 0 60000 65536"/>
              <a:gd name="T9" fmla="*/ 0 w 21640"/>
              <a:gd name="T10" fmla="*/ 0 h 21600"/>
              <a:gd name="T11" fmla="*/ 21640 w 21640"/>
              <a:gd name="T12" fmla="*/ 21600 h 21600"/>
            </a:gdLst>
            <a:ahLst/>
            <a:cxnLst>
              <a:cxn ang="T6">
                <a:pos x="T0" y="T1"/>
              </a:cxn>
              <a:cxn ang="T7">
                <a:pos x="T2" y="T3"/>
              </a:cxn>
              <a:cxn ang="T8">
                <a:pos x="T4" y="T5"/>
              </a:cxn>
            </a:cxnLst>
            <a:rect l="T9" t="T10" r="T11" b="T12"/>
            <a:pathLst>
              <a:path w="21640" h="21600" fill="none" extrusionOk="0">
                <a:moveTo>
                  <a:pt x="0" y="0"/>
                </a:moveTo>
                <a:cubicBezTo>
                  <a:pt x="13" y="0"/>
                  <a:pt x="26" y="-1"/>
                  <a:pt x="40" y="0"/>
                </a:cubicBezTo>
                <a:cubicBezTo>
                  <a:pt x="11953" y="0"/>
                  <a:pt x="21617" y="9646"/>
                  <a:pt x="21639" y="21560"/>
                </a:cubicBezTo>
              </a:path>
              <a:path w="21640" h="21600" stroke="0" extrusionOk="0">
                <a:moveTo>
                  <a:pt x="0" y="0"/>
                </a:moveTo>
                <a:cubicBezTo>
                  <a:pt x="13" y="0"/>
                  <a:pt x="26" y="-1"/>
                  <a:pt x="40" y="0"/>
                </a:cubicBezTo>
                <a:cubicBezTo>
                  <a:pt x="11953" y="0"/>
                  <a:pt x="21617" y="9646"/>
                  <a:pt x="21639" y="21560"/>
                </a:cubicBezTo>
                <a:lnTo>
                  <a:pt x="40" y="21600"/>
                </a:lnTo>
                <a:lnTo>
                  <a:pt x="0" y="0"/>
                </a:lnTo>
                <a:close/>
              </a:path>
            </a:pathLst>
          </a:custGeom>
          <a:solidFill>
            <a:srgbClr val="00FFFF"/>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12293" name="Arc 6"/>
          <p:cNvSpPr>
            <a:spLocks/>
          </p:cNvSpPr>
          <p:nvPr/>
        </p:nvSpPr>
        <p:spPr bwMode="auto">
          <a:xfrm rot="2512520">
            <a:off x="5079065" y="3811261"/>
            <a:ext cx="2220912" cy="2184400"/>
          </a:xfrm>
          <a:custGeom>
            <a:avLst/>
            <a:gdLst>
              <a:gd name="T0" fmla="*/ 2147483647 w 21640"/>
              <a:gd name="T1" fmla="*/ 0 h 21640"/>
              <a:gd name="T2" fmla="*/ 0 w 21640"/>
              <a:gd name="T3" fmla="*/ 2147483647 h 21640"/>
              <a:gd name="T4" fmla="*/ 43237585 w 21640"/>
              <a:gd name="T5" fmla="*/ 41144951 h 21640"/>
              <a:gd name="T6" fmla="*/ 0 60000 65536"/>
              <a:gd name="T7" fmla="*/ 0 60000 65536"/>
              <a:gd name="T8" fmla="*/ 0 60000 65536"/>
              <a:gd name="T9" fmla="*/ 0 w 21640"/>
              <a:gd name="T10" fmla="*/ 0 h 21640"/>
              <a:gd name="T11" fmla="*/ 21640 w 21640"/>
              <a:gd name="T12" fmla="*/ 21640 h 21640"/>
            </a:gdLst>
            <a:ahLst/>
            <a:cxnLst>
              <a:cxn ang="T6">
                <a:pos x="T0" y="T1"/>
              </a:cxn>
              <a:cxn ang="T7">
                <a:pos x="T2" y="T3"/>
              </a:cxn>
              <a:cxn ang="T8">
                <a:pos x="T4" y="T5"/>
              </a:cxn>
            </a:cxnLst>
            <a:rect l="T9" t="T10" r="T11" b="T12"/>
            <a:pathLst>
              <a:path w="21640" h="21640" fill="none" extrusionOk="0">
                <a:moveTo>
                  <a:pt x="21639" y="0"/>
                </a:moveTo>
                <a:cubicBezTo>
                  <a:pt x="21639" y="13"/>
                  <a:pt x="21640" y="26"/>
                  <a:pt x="21640" y="40"/>
                </a:cubicBezTo>
                <a:cubicBezTo>
                  <a:pt x="21640" y="11969"/>
                  <a:pt x="11969" y="21640"/>
                  <a:pt x="40" y="21640"/>
                </a:cubicBezTo>
                <a:cubicBezTo>
                  <a:pt x="26" y="21640"/>
                  <a:pt x="13" y="21639"/>
                  <a:pt x="0" y="21639"/>
                </a:cubicBezTo>
              </a:path>
              <a:path w="21640" h="21640" stroke="0" extrusionOk="0">
                <a:moveTo>
                  <a:pt x="21639" y="0"/>
                </a:moveTo>
                <a:cubicBezTo>
                  <a:pt x="21639" y="13"/>
                  <a:pt x="21640" y="26"/>
                  <a:pt x="21640" y="40"/>
                </a:cubicBezTo>
                <a:cubicBezTo>
                  <a:pt x="21640" y="11969"/>
                  <a:pt x="11969" y="21640"/>
                  <a:pt x="40" y="21640"/>
                </a:cubicBezTo>
                <a:cubicBezTo>
                  <a:pt x="26" y="21640"/>
                  <a:pt x="13" y="21639"/>
                  <a:pt x="0" y="21639"/>
                </a:cubicBezTo>
                <a:lnTo>
                  <a:pt x="40" y="40"/>
                </a:lnTo>
                <a:lnTo>
                  <a:pt x="21639" y="0"/>
                </a:lnTo>
                <a:close/>
              </a:path>
            </a:pathLst>
          </a:custGeom>
          <a:solidFill>
            <a:srgbClr val="92D050"/>
          </a:solidFill>
          <a:ln w="6350">
            <a:solidFill>
              <a:schemeClr val="tx1"/>
            </a:solidFill>
            <a:round/>
            <a:headEnd/>
            <a:tailEnd/>
          </a:ln>
        </p:spPr>
        <p:txBody>
          <a:bodyPr/>
          <a:lstStyle/>
          <a:p>
            <a:pPr algn="ctr" defTabSz="685800"/>
            <a:endParaRPr lang="es-CO" sz="2400">
              <a:solidFill>
                <a:srgbClr val="92D050"/>
              </a:solidFill>
              <a:latin typeface="Times New Roman"/>
              <a:cs typeface="+mn-cs"/>
            </a:endParaRPr>
          </a:p>
        </p:txBody>
      </p:sp>
      <p:sp>
        <p:nvSpPr>
          <p:cNvPr id="12294" name="Arc 8"/>
          <p:cNvSpPr>
            <a:spLocks/>
          </p:cNvSpPr>
          <p:nvPr/>
        </p:nvSpPr>
        <p:spPr bwMode="auto">
          <a:xfrm rot="2605957">
            <a:off x="4933399" y="797484"/>
            <a:ext cx="2219325" cy="2179639"/>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60"/>
                </a:moveTo>
                <a:cubicBezTo>
                  <a:pt x="22" y="9661"/>
                  <a:pt x="9661" y="22"/>
                  <a:pt x="21560" y="0"/>
                </a:cubicBezTo>
              </a:path>
              <a:path w="21600" h="21600" stroke="0" extrusionOk="0">
                <a:moveTo>
                  <a:pt x="0" y="21560"/>
                </a:moveTo>
                <a:cubicBezTo>
                  <a:pt x="22" y="9661"/>
                  <a:pt x="9661" y="22"/>
                  <a:pt x="21560" y="0"/>
                </a:cubicBezTo>
                <a:lnTo>
                  <a:pt x="21600" y="21600"/>
                </a:lnTo>
                <a:lnTo>
                  <a:pt x="0" y="21560"/>
                </a:lnTo>
                <a:close/>
              </a:path>
            </a:pathLst>
          </a:custGeom>
          <a:solidFill>
            <a:srgbClr val="FFFF00"/>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6153" name="AutoShape 9"/>
          <p:cNvSpPr>
            <a:spLocks noChangeArrowheads="1"/>
          </p:cNvSpPr>
          <p:nvPr/>
        </p:nvSpPr>
        <p:spPr bwMode="auto">
          <a:xfrm rot="21443989">
            <a:off x="5656253" y="2967424"/>
            <a:ext cx="914400" cy="914400"/>
          </a:xfrm>
          <a:prstGeom prst="star5">
            <a:avLst/>
          </a:prstGeom>
          <a:solidFill>
            <a:schemeClr val="bg1"/>
          </a:solidFill>
          <a:ln w="9525">
            <a:solidFill>
              <a:schemeClr val="tx1"/>
            </a:solidFill>
            <a:miter lim="800000"/>
            <a:headEnd/>
            <a:tailEnd/>
          </a:ln>
          <a:effectLst/>
        </p:spPr>
        <p:txBody>
          <a:bodyPr wrap="none" anchor="ctr"/>
          <a:lstStyle/>
          <a:p>
            <a:pPr algn="ctr" defTabSz="685800" eaLnBrk="1" fontAlgn="auto" hangingPunct="1">
              <a:spcAft>
                <a:spcPts val="0"/>
              </a:spcAft>
            </a:pPr>
            <a:endParaRPr lang="es-ES_tradnl" altLang="en-US" sz="2400" dirty="0">
              <a:solidFill>
                <a:srgbClr val="000000"/>
              </a:solidFill>
              <a:latin typeface="Fernando" pitchFamily="34" charset="0"/>
              <a:cs typeface="+mn-cs"/>
            </a:endParaRPr>
          </a:p>
        </p:txBody>
      </p:sp>
      <p:sp>
        <p:nvSpPr>
          <p:cNvPr id="12296" name="Text Box 10"/>
          <p:cNvSpPr txBox="1">
            <a:spLocks noChangeArrowheads="1"/>
          </p:cNvSpPr>
          <p:nvPr/>
        </p:nvSpPr>
        <p:spPr bwMode="auto">
          <a:xfrm>
            <a:off x="4991099" y="911885"/>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800" dirty="0">
                <a:solidFill>
                  <a:srgbClr val="FFFFFF"/>
                </a:solidFill>
                <a:latin typeface="Arial" charset="0"/>
                <a:cs typeface="+mn-cs"/>
              </a:rPr>
              <a:t>SPIRITUAL</a:t>
            </a:r>
          </a:p>
        </p:txBody>
      </p:sp>
      <p:sp>
        <p:nvSpPr>
          <p:cNvPr id="12297" name="Text Box 12"/>
          <p:cNvSpPr txBox="1">
            <a:spLocks noChangeArrowheads="1"/>
          </p:cNvSpPr>
          <p:nvPr/>
        </p:nvSpPr>
        <p:spPr bwMode="auto">
          <a:xfrm>
            <a:off x="8258279" y="2043195"/>
            <a:ext cx="38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600" dirty="0">
                <a:solidFill>
                  <a:srgbClr val="FFFFFF"/>
                </a:solidFill>
                <a:latin typeface="Arial" charset="0"/>
                <a:cs typeface="+mn-cs"/>
              </a:rPr>
              <a:t>P</a:t>
            </a:r>
          </a:p>
          <a:p>
            <a:pPr algn="ctr" defTabSz="685800"/>
            <a:r>
              <a:rPr lang="es-ES_tradnl" sz="1600" dirty="0">
                <a:solidFill>
                  <a:srgbClr val="FFFFFF"/>
                </a:solidFill>
                <a:latin typeface="Arial" charset="0"/>
                <a:cs typeface="+mn-cs"/>
              </a:rPr>
              <a:t>S</a:t>
            </a:r>
          </a:p>
          <a:p>
            <a:pPr algn="ctr" defTabSz="685800"/>
            <a:r>
              <a:rPr lang="es-ES_tradnl" sz="1600" dirty="0">
                <a:solidFill>
                  <a:srgbClr val="FFFFFF"/>
                </a:solidFill>
                <a:latin typeface="Arial" charset="0"/>
                <a:cs typeface="+mn-cs"/>
              </a:rPr>
              <a:t>Y COLOG</a:t>
            </a:r>
          </a:p>
          <a:p>
            <a:pPr algn="ctr" defTabSz="685800"/>
            <a:r>
              <a:rPr lang="es-ES_tradnl" sz="1600" dirty="0">
                <a:solidFill>
                  <a:srgbClr val="FFFFFF"/>
                </a:solidFill>
                <a:latin typeface="Arial" charset="0"/>
                <a:cs typeface="+mn-cs"/>
              </a:rPr>
              <a:t>I</a:t>
            </a:r>
          </a:p>
          <a:p>
            <a:pPr algn="ctr" defTabSz="685800"/>
            <a:r>
              <a:rPr lang="es-ES_tradnl" sz="1600" dirty="0">
                <a:solidFill>
                  <a:srgbClr val="FFFFFF"/>
                </a:solidFill>
                <a:latin typeface="Arial" charset="0"/>
                <a:cs typeface="+mn-cs"/>
              </a:rPr>
              <a:t>CAL</a:t>
            </a:r>
          </a:p>
        </p:txBody>
      </p:sp>
      <p:sp>
        <p:nvSpPr>
          <p:cNvPr id="12299" name="Text Box 14"/>
          <p:cNvSpPr txBox="1">
            <a:spLocks noChangeArrowheads="1"/>
          </p:cNvSpPr>
          <p:nvPr/>
        </p:nvSpPr>
        <p:spPr bwMode="auto">
          <a:xfrm>
            <a:off x="4079565" y="317862"/>
            <a:ext cx="394646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650" b="1" dirty="0">
                <a:solidFill>
                  <a:srgbClr val="000000"/>
                </a:solidFill>
                <a:latin typeface="Arial" panose="020B0604020202020204" pitchFamily="34" charset="0"/>
              </a:rPr>
              <a:t>A LIFE IN DYNAMIC HARMONY (LDH)</a:t>
            </a:r>
          </a:p>
        </p:txBody>
      </p:sp>
      <p:sp>
        <p:nvSpPr>
          <p:cNvPr id="12300" name="Oval 15"/>
          <p:cNvSpPr>
            <a:spLocks noChangeArrowheads="1"/>
          </p:cNvSpPr>
          <p:nvPr/>
        </p:nvSpPr>
        <p:spPr bwMode="auto">
          <a:xfrm>
            <a:off x="4669480" y="2093472"/>
            <a:ext cx="2819400" cy="2667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685800"/>
            <a:endParaRPr lang="es-CO" sz="2400">
              <a:solidFill>
                <a:srgbClr val="000000"/>
              </a:solidFill>
              <a:latin typeface="Times New Roman"/>
              <a:cs typeface="+mn-cs"/>
            </a:endParaRPr>
          </a:p>
        </p:txBody>
      </p:sp>
      <p:sp>
        <p:nvSpPr>
          <p:cNvPr id="12301" name="Text Box 18"/>
          <p:cNvSpPr txBox="1">
            <a:spLocks noChangeArrowheads="1"/>
          </p:cNvSpPr>
          <p:nvPr/>
        </p:nvSpPr>
        <p:spPr bwMode="auto">
          <a:xfrm>
            <a:off x="5725349" y="1367726"/>
            <a:ext cx="7088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Teaching</a:t>
            </a:r>
            <a:endParaRPr lang="es-ES_tradnl" sz="1000" dirty="0">
              <a:solidFill>
                <a:srgbClr val="000000"/>
              </a:solidFill>
              <a:latin typeface="Arial" panose="020B0604020202020204" pitchFamily="34" charset="0"/>
            </a:endParaRPr>
          </a:p>
        </p:txBody>
      </p:sp>
      <p:sp>
        <p:nvSpPr>
          <p:cNvPr id="12302" name="Text Box 19"/>
          <p:cNvSpPr txBox="1">
            <a:spLocks noChangeArrowheads="1"/>
          </p:cNvSpPr>
          <p:nvPr/>
        </p:nvSpPr>
        <p:spPr bwMode="auto">
          <a:xfrm>
            <a:off x="6347009" y="1632984"/>
            <a:ext cx="1043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Holy</a:t>
            </a:r>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Days</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Group</a:t>
            </a:r>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Worship</a:t>
            </a:r>
            <a:endParaRPr lang="es-ES_tradnl" sz="1000" dirty="0">
              <a:solidFill>
                <a:srgbClr val="000000"/>
              </a:solidFill>
              <a:latin typeface="Arial" panose="020B0604020202020204" pitchFamily="34" charset="0"/>
            </a:endParaRPr>
          </a:p>
        </p:txBody>
      </p:sp>
      <p:sp>
        <p:nvSpPr>
          <p:cNvPr id="12303" name="Text Box 20"/>
          <p:cNvSpPr txBox="1">
            <a:spLocks noChangeArrowheads="1"/>
          </p:cNvSpPr>
          <p:nvPr/>
        </p:nvSpPr>
        <p:spPr bwMode="auto">
          <a:xfrm>
            <a:off x="4754800" y="1615699"/>
            <a:ext cx="11144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Service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Tithing</a:t>
            </a:r>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Charity</a:t>
            </a:r>
            <a:endParaRPr lang="es-ES_tradnl" sz="1000" dirty="0">
              <a:solidFill>
                <a:srgbClr val="000000"/>
              </a:solidFill>
              <a:latin typeface="Arial" panose="020B0604020202020204" pitchFamily="34" charset="0"/>
            </a:endParaRPr>
          </a:p>
        </p:txBody>
      </p:sp>
      <p:sp>
        <p:nvSpPr>
          <p:cNvPr id="12304" name="Text Box 21"/>
          <p:cNvSpPr txBox="1">
            <a:spLocks noChangeArrowheads="1"/>
          </p:cNvSpPr>
          <p:nvPr/>
        </p:nvSpPr>
        <p:spPr bwMode="auto">
          <a:xfrm>
            <a:off x="5550831" y="2220601"/>
            <a:ext cx="1056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Lent</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Prayer</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Meditation</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Scripture</a:t>
            </a:r>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Study</a:t>
            </a:r>
            <a:endParaRPr lang="es-ES_tradnl" sz="1000" dirty="0">
              <a:solidFill>
                <a:srgbClr val="000000"/>
              </a:solidFill>
              <a:latin typeface="Arial" panose="020B0604020202020204" pitchFamily="34" charset="0"/>
            </a:endParaRPr>
          </a:p>
        </p:txBody>
      </p:sp>
      <p:sp>
        <p:nvSpPr>
          <p:cNvPr id="12305" name="Text Box 23"/>
          <p:cNvSpPr txBox="1">
            <a:spLocks noChangeArrowheads="1"/>
          </p:cNvSpPr>
          <p:nvPr/>
        </p:nvSpPr>
        <p:spPr bwMode="auto">
          <a:xfrm>
            <a:off x="4003809" y="2766459"/>
            <a:ext cx="6864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a:solidFill>
                  <a:srgbClr val="000000"/>
                </a:solidFill>
                <a:latin typeface="Arial" panose="020B0604020202020204" pitchFamily="34" charset="0"/>
              </a:rPr>
              <a:t>Friends</a:t>
            </a:r>
          </a:p>
        </p:txBody>
      </p:sp>
      <p:sp>
        <p:nvSpPr>
          <p:cNvPr id="12306" name="Text Box 24"/>
          <p:cNvSpPr txBox="1">
            <a:spLocks noChangeArrowheads="1"/>
          </p:cNvSpPr>
          <p:nvPr/>
        </p:nvSpPr>
        <p:spPr bwMode="auto">
          <a:xfrm>
            <a:off x="3864098" y="3228513"/>
            <a:ext cx="832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err="1">
                <a:solidFill>
                  <a:srgbClr val="000000"/>
                </a:solidFill>
                <a:latin typeface="Arial" panose="020B0604020202020204" pitchFamily="34" charset="0"/>
              </a:rPr>
              <a:t>Church</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Community</a:t>
            </a:r>
            <a:endParaRPr lang="es-ES_tradnl" sz="1000" dirty="0">
              <a:solidFill>
                <a:srgbClr val="000000"/>
              </a:solidFill>
              <a:latin typeface="Arial" panose="020B0604020202020204" pitchFamily="34" charset="0"/>
            </a:endParaRPr>
          </a:p>
        </p:txBody>
      </p:sp>
      <p:sp>
        <p:nvSpPr>
          <p:cNvPr id="12307" name="Text Box 25"/>
          <p:cNvSpPr txBox="1">
            <a:spLocks noChangeArrowheads="1"/>
          </p:cNvSpPr>
          <p:nvPr/>
        </p:nvSpPr>
        <p:spPr bwMode="auto">
          <a:xfrm>
            <a:off x="4311525" y="4343939"/>
            <a:ext cx="678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err="1">
                <a:solidFill>
                  <a:srgbClr val="000000"/>
                </a:solidFill>
                <a:latin typeface="Arial" panose="020B0604020202020204" pitchFamily="34" charset="0"/>
              </a:rPr>
              <a:t>Society</a:t>
            </a:r>
            <a:endParaRPr lang="es-ES_tradnl" sz="1000" dirty="0">
              <a:solidFill>
                <a:srgbClr val="000000"/>
              </a:solidFill>
              <a:latin typeface="Arial" panose="020B0604020202020204" pitchFamily="34" charset="0"/>
            </a:endParaRPr>
          </a:p>
        </p:txBody>
      </p:sp>
      <p:sp>
        <p:nvSpPr>
          <p:cNvPr id="12308" name="Text Box 26"/>
          <p:cNvSpPr txBox="1">
            <a:spLocks noChangeArrowheads="1"/>
          </p:cNvSpPr>
          <p:nvPr/>
        </p:nvSpPr>
        <p:spPr bwMode="auto">
          <a:xfrm>
            <a:off x="7174988" y="2339510"/>
            <a:ext cx="6799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Learning</a:t>
            </a:r>
            <a:endParaRPr lang="es-ES_tradnl" sz="1000" dirty="0">
              <a:solidFill>
                <a:srgbClr val="000000"/>
              </a:solidFill>
              <a:latin typeface="Arial" panose="020B0604020202020204" pitchFamily="34" charset="0"/>
            </a:endParaRPr>
          </a:p>
        </p:txBody>
      </p:sp>
      <p:sp>
        <p:nvSpPr>
          <p:cNvPr id="12309" name="Text Box 27"/>
          <p:cNvSpPr txBox="1">
            <a:spLocks noChangeArrowheads="1"/>
          </p:cNvSpPr>
          <p:nvPr/>
        </p:nvSpPr>
        <p:spPr bwMode="auto">
          <a:xfrm>
            <a:off x="7410108" y="3220667"/>
            <a:ext cx="91723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975" dirty="0" err="1">
                <a:solidFill>
                  <a:srgbClr val="000000"/>
                </a:solidFill>
                <a:latin typeface="Arial" panose="020B0604020202020204" pitchFamily="34" charset="0"/>
              </a:rPr>
              <a:t>Vocational</a:t>
            </a:r>
            <a:endParaRPr lang="es-ES_tradnl" sz="975" dirty="0">
              <a:solidFill>
                <a:srgbClr val="000000"/>
              </a:solidFill>
              <a:latin typeface="Arial" panose="020B0604020202020204" pitchFamily="34" charset="0"/>
            </a:endParaRPr>
          </a:p>
          <a:p>
            <a:pPr algn="ctr" defTabSz="685800"/>
            <a:r>
              <a:rPr lang="es-ES_tradnl" sz="975" dirty="0" err="1">
                <a:solidFill>
                  <a:srgbClr val="000000"/>
                </a:solidFill>
                <a:latin typeface="Arial" panose="020B0604020202020204" pitchFamily="34" charset="0"/>
              </a:rPr>
              <a:t>Development</a:t>
            </a:r>
            <a:endParaRPr lang="es-ES_tradnl" sz="975" dirty="0">
              <a:solidFill>
                <a:srgbClr val="000000"/>
              </a:solidFill>
              <a:latin typeface="Arial" panose="020B0604020202020204" pitchFamily="34" charset="0"/>
            </a:endParaRPr>
          </a:p>
        </p:txBody>
      </p:sp>
      <p:sp>
        <p:nvSpPr>
          <p:cNvPr id="12310" name="Text Box 28"/>
          <p:cNvSpPr txBox="1">
            <a:spLocks noChangeArrowheads="1"/>
          </p:cNvSpPr>
          <p:nvPr/>
        </p:nvSpPr>
        <p:spPr bwMode="auto">
          <a:xfrm>
            <a:off x="7356497" y="4069047"/>
            <a:ext cx="7184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Creativity</a:t>
            </a:r>
            <a:endParaRPr lang="es-ES_tradnl" sz="1000" dirty="0">
              <a:solidFill>
                <a:srgbClr val="000000"/>
              </a:solidFill>
              <a:latin typeface="Arial" panose="020B0604020202020204" pitchFamily="34" charset="0"/>
            </a:endParaRPr>
          </a:p>
        </p:txBody>
      </p:sp>
      <p:sp>
        <p:nvSpPr>
          <p:cNvPr id="12311" name="Text Box 29"/>
          <p:cNvSpPr txBox="1">
            <a:spLocks noChangeArrowheads="1"/>
          </p:cNvSpPr>
          <p:nvPr/>
        </p:nvSpPr>
        <p:spPr bwMode="auto">
          <a:xfrm>
            <a:off x="6805896" y="4744737"/>
            <a:ext cx="58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latin typeface="Arial" panose="020B0604020202020204" pitchFamily="34" charset="0"/>
              </a:rPr>
              <a:t>Budget</a:t>
            </a:r>
          </a:p>
        </p:txBody>
      </p:sp>
      <p:sp>
        <p:nvSpPr>
          <p:cNvPr id="12312" name="Text Box 30"/>
          <p:cNvSpPr txBox="1">
            <a:spLocks noChangeArrowheads="1"/>
          </p:cNvSpPr>
          <p:nvPr/>
        </p:nvSpPr>
        <p:spPr bwMode="auto">
          <a:xfrm>
            <a:off x="5836966" y="5070370"/>
            <a:ext cx="4844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Work</a:t>
            </a:r>
            <a:endParaRPr lang="es-ES_tradnl" sz="1000" dirty="0">
              <a:solidFill>
                <a:srgbClr val="000000"/>
              </a:solidFill>
              <a:latin typeface="Arial" panose="020B0604020202020204" pitchFamily="34" charset="0"/>
            </a:endParaRPr>
          </a:p>
        </p:txBody>
      </p:sp>
      <p:sp>
        <p:nvSpPr>
          <p:cNvPr id="12313" name="Text Box 31"/>
          <p:cNvSpPr txBox="1">
            <a:spLocks noChangeArrowheads="1"/>
          </p:cNvSpPr>
          <p:nvPr/>
        </p:nvSpPr>
        <p:spPr bwMode="auto">
          <a:xfrm>
            <a:off x="4909337" y="4714995"/>
            <a:ext cx="667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Care</a:t>
            </a:r>
            <a:r>
              <a:rPr lang="es-ES_tradnl" sz="1000" dirty="0">
                <a:solidFill>
                  <a:srgbClr val="000000"/>
                </a:solidFill>
                <a:latin typeface="Arial" panose="020B0604020202020204" pitchFamily="34" charset="0"/>
              </a:rPr>
              <a:t> of</a:t>
            </a:r>
          </a:p>
          <a:p>
            <a:pPr algn="ctr" defTabSz="685800"/>
            <a:r>
              <a:rPr lang="es-ES_tradnl" sz="1000" dirty="0" err="1">
                <a:solidFill>
                  <a:srgbClr val="000000"/>
                </a:solidFill>
                <a:latin typeface="Arial" panose="020B0604020202020204" pitchFamily="34" charset="0"/>
              </a:rPr>
              <a:t>Property</a:t>
            </a:r>
            <a:endParaRPr lang="es-ES_tradnl" sz="1000" dirty="0">
              <a:solidFill>
                <a:srgbClr val="000000"/>
              </a:solidFill>
              <a:latin typeface="Arial" panose="020B0604020202020204" pitchFamily="34" charset="0"/>
            </a:endParaRPr>
          </a:p>
        </p:txBody>
      </p:sp>
      <p:sp>
        <p:nvSpPr>
          <p:cNvPr id="12314" name="Text Box 32"/>
          <p:cNvSpPr txBox="1">
            <a:spLocks noChangeArrowheads="1"/>
          </p:cNvSpPr>
          <p:nvPr/>
        </p:nvSpPr>
        <p:spPr bwMode="auto">
          <a:xfrm>
            <a:off x="5808699" y="3872911"/>
            <a:ext cx="67518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Hygiene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Nutrition</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Exercise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Leisure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Rest</a:t>
            </a:r>
            <a:endParaRPr lang="es-ES_tradnl" sz="1000" dirty="0">
              <a:solidFill>
                <a:srgbClr val="000000"/>
              </a:solidFill>
              <a:latin typeface="Arial" panose="020B0604020202020204" pitchFamily="34" charset="0"/>
            </a:endParaRPr>
          </a:p>
        </p:txBody>
      </p:sp>
      <p:sp>
        <p:nvSpPr>
          <p:cNvPr id="12315" name="Text Box 33"/>
          <p:cNvSpPr txBox="1">
            <a:spLocks noChangeArrowheads="1"/>
          </p:cNvSpPr>
          <p:nvPr/>
        </p:nvSpPr>
        <p:spPr bwMode="auto">
          <a:xfrm>
            <a:off x="4679930" y="3058714"/>
            <a:ext cx="11480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685800"/>
            <a:r>
              <a:rPr lang="es-ES_tradnl" sz="1000" dirty="0">
                <a:solidFill>
                  <a:srgbClr val="000000"/>
                </a:solidFill>
                <a:cs typeface="+mn-cs"/>
              </a:rPr>
              <a:t> </a:t>
            </a:r>
            <a:r>
              <a:rPr lang="es-ES_tradnl" sz="1000" u="sng" dirty="0" err="1">
                <a:solidFill>
                  <a:srgbClr val="000000"/>
                </a:solidFill>
                <a:latin typeface="Arial" panose="020B0604020202020204" pitchFamily="34" charset="0"/>
              </a:rPr>
              <a:t>Communication</a:t>
            </a:r>
            <a:r>
              <a:rPr lang="es-ES_tradnl" sz="1000" b="1" dirty="0">
                <a:solidFill>
                  <a:srgbClr val="000000"/>
                </a:solidFill>
                <a:cs typeface="+mn-cs"/>
              </a:rPr>
              <a:t>:</a:t>
            </a:r>
            <a:endParaRPr lang="es-ES_tradnl" sz="1000" dirty="0">
              <a:solidFill>
                <a:srgbClr val="000000"/>
              </a:solidFill>
              <a:cs typeface="+mn-cs"/>
            </a:endParaRPr>
          </a:p>
          <a:p>
            <a:pPr defTabSz="685800"/>
            <a:r>
              <a:rPr lang="es-ES_tradnl" sz="1000" dirty="0">
                <a:solidFill>
                  <a:srgbClr val="000000"/>
                </a:solidFill>
                <a:cs typeface="+mn-cs"/>
              </a:rPr>
              <a:t>    - </a:t>
            </a:r>
            <a:r>
              <a:rPr lang="es-ES_tradnl" sz="1000" dirty="0" err="1">
                <a:solidFill>
                  <a:srgbClr val="000000"/>
                </a:solidFill>
                <a:latin typeface="Arial" panose="020B0604020202020204" pitchFamily="34" charset="0"/>
              </a:rPr>
              <a:t>Self</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Nature</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Spouse</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Children</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Family</a:t>
            </a:r>
            <a:endParaRPr lang="es-ES_tradnl" sz="1000" dirty="0">
              <a:solidFill>
                <a:srgbClr val="000000"/>
              </a:solidFill>
              <a:latin typeface="Arial" panose="020B0604020202020204" pitchFamily="34" charset="0"/>
            </a:endParaRPr>
          </a:p>
        </p:txBody>
      </p:sp>
      <p:sp>
        <p:nvSpPr>
          <p:cNvPr id="12316" name="Text Box 35"/>
          <p:cNvSpPr txBox="1">
            <a:spLocks noChangeArrowheads="1"/>
          </p:cNvSpPr>
          <p:nvPr/>
        </p:nvSpPr>
        <p:spPr bwMode="auto">
          <a:xfrm>
            <a:off x="6311288" y="3102535"/>
            <a:ext cx="124906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Meditation</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Goal-Setting</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Time Management</a:t>
            </a: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Visualization</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Reflection</a:t>
            </a:r>
            <a:endParaRPr lang="es-ES_tradnl" sz="1000" dirty="0">
              <a:solidFill>
                <a:srgbClr val="000000"/>
              </a:solidFill>
              <a:latin typeface="Arial" panose="020B0604020202020204" pitchFamily="34" charset="0"/>
            </a:endParaRPr>
          </a:p>
        </p:txBody>
      </p:sp>
      <p:sp>
        <p:nvSpPr>
          <p:cNvPr id="12317" name="Rectangle 36"/>
          <p:cNvSpPr>
            <a:spLocks noChangeArrowheads="1"/>
          </p:cNvSpPr>
          <p:nvPr/>
        </p:nvSpPr>
        <p:spPr bwMode="auto">
          <a:xfrm>
            <a:off x="2718593" y="6293653"/>
            <a:ext cx="6648936"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a:r>
              <a:rPr lang="es-ES_tradnl" sz="1650" b="1" dirty="0">
                <a:solidFill>
                  <a:srgbClr val="000000"/>
                </a:solidFill>
              </a:rPr>
              <a:t>THE CIRCLE OF LIFE IN DYNAMIC HARMONY FOR CHRISTIANS</a:t>
            </a:r>
          </a:p>
        </p:txBody>
      </p:sp>
      <p:sp>
        <p:nvSpPr>
          <p:cNvPr id="12318" name="Text Box 38"/>
          <p:cNvSpPr txBox="1">
            <a:spLocks noChangeArrowheads="1"/>
          </p:cNvSpPr>
          <p:nvPr/>
        </p:nvSpPr>
        <p:spPr bwMode="auto">
          <a:xfrm>
            <a:off x="3993978" y="3779154"/>
            <a:ext cx="832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err="1">
                <a:solidFill>
                  <a:srgbClr val="000000"/>
                </a:solidFill>
                <a:latin typeface="Arial" panose="020B0604020202020204" pitchFamily="34" charset="0"/>
              </a:rPr>
              <a:t>Work</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Community</a:t>
            </a:r>
            <a:endParaRPr lang="es-ES_tradnl" sz="1000" dirty="0">
              <a:solidFill>
                <a:srgbClr val="000000"/>
              </a:solidFill>
              <a:latin typeface="Arial" panose="020B0604020202020204" pitchFamily="34" charset="0"/>
            </a:endParaRPr>
          </a:p>
        </p:txBody>
      </p:sp>
      <p:sp>
        <p:nvSpPr>
          <p:cNvPr id="12319" name="Text Box 39"/>
          <p:cNvSpPr txBox="1">
            <a:spLocks noChangeArrowheads="1"/>
          </p:cNvSpPr>
          <p:nvPr/>
        </p:nvSpPr>
        <p:spPr bwMode="auto">
          <a:xfrm>
            <a:off x="3550643" y="2783735"/>
            <a:ext cx="381000" cy="156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598" dirty="0">
                <a:solidFill>
                  <a:srgbClr val="FFFFFF"/>
                </a:solidFill>
                <a:latin typeface="Arial" charset="0"/>
                <a:cs typeface="+mn-cs"/>
              </a:rPr>
              <a:t>SOC</a:t>
            </a:r>
          </a:p>
          <a:p>
            <a:pPr algn="ctr" defTabSz="685800"/>
            <a:r>
              <a:rPr lang="es-ES_tradnl" sz="1598" dirty="0">
                <a:solidFill>
                  <a:srgbClr val="FFFFFF"/>
                </a:solidFill>
                <a:latin typeface="Arial" charset="0"/>
                <a:cs typeface="+mn-cs"/>
              </a:rPr>
              <a:t>I</a:t>
            </a:r>
          </a:p>
          <a:p>
            <a:pPr algn="ctr" defTabSz="685800"/>
            <a:r>
              <a:rPr lang="es-ES_tradnl" sz="1598" dirty="0">
                <a:solidFill>
                  <a:srgbClr val="FFFFFF"/>
                </a:solidFill>
                <a:latin typeface="Arial" charset="0"/>
                <a:cs typeface="+mn-cs"/>
              </a:rPr>
              <a:t>A</a:t>
            </a:r>
          </a:p>
          <a:p>
            <a:pPr algn="ctr" defTabSz="685800"/>
            <a:r>
              <a:rPr lang="es-ES_tradnl" sz="1598" dirty="0">
                <a:solidFill>
                  <a:srgbClr val="FFFFFF"/>
                </a:solidFill>
                <a:latin typeface="Arial" charset="0"/>
                <a:cs typeface="+mn-cs"/>
              </a:rPr>
              <a:t>L</a:t>
            </a:r>
          </a:p>
        </p:txBody>
      </p:sp>
      <p:sp>
        <p:nvSpPr>
          <p:cNvPr id="12320" name="Text Box 40"/>
          <p:cNvSpPr txBox="1">
            <a:spLocks noChangeArrowheads="1"/>
          </p:cNvSpPr>
          <p:nvPr/>
        </p:nvSpPr>
        <p:spPr bwMode="auto">
          <a:xfrm>
            <a:off x="4045659" y="2372909"/>
            <a:ext cx="1080745" cy="24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975" u="sng" dirty="0" err="1">
                <a:solidFill>
                  <a:srgbClr val="000000"/>
                </a:solidFill>
                <a:latin typeface="Arial" panose="020B0604020202020204" pitchFamily="34" charset="0"/>
              </a:rPr>
              <a:t>Communication</a:t>
            </a:r>
            <a:r>
              <a:rPr lang="es-ES_tradnl" sz="900" dirty="0">
                <a:solidFill>
                  <a:srgbClr val="000000"/>
                </a:solidFill>
                <a:cs typeface="+mn-cs"/>
              </a:rPr>
              <a:t>:</a:t>
            </a:r>
          </a:p>
        </p:txBody>
      </p:sp>
      <p:sp>
        <p:nvSpPr>
          <p:cNvPr id="12322" name="Rectangle 42"/>
          <p:cNvSpPr>
            <a:spLocks noChangeArrowheads="1"/>
          </p:cNvSpPr>
          <p:nvPr/>
        </p:nvSpPr>
        <p:spPr bwMode="auto">
          <a:xfrm>
            <a:off x="5445665" y="5645826"/>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800">
              <a:spcBef>
                <a:spcPts val="500"/>
              </a:spcBef>
              <a:spcAft>
                <a:spcPts val="500"/>
              </a:spcAft>
            </a:pPr>
            <a:r>
              <a:rPr lang="es-ES_tradnl" dirty="0">
                <a:solidFill>
                  <a:srgbClr val="FFFFFF"/>
                </a:solidFill>
                <a:latin typeface="Arial" charset="0"/>
                <a:cs typeface="+mn-cs"/>
              </a:rPr>
              <a:t>PHYSICAL</a:t>
            </a:r>
          </a:p>
        </p:txBody>
      </p:sp>
      <p:cxnSp>
        <p:nvCxnSpPr>
          <p:cNvPr id="5" name="Straight Connector 4"/>
          <p:cNvCxnSpPr/>
          <p:nvPr/>
        </p:nvCxnSpPr>
        <p:spPr bwMode="auto">
          <a:xfrm>
            <a:off x="6108666" y="3301514"/>
            <a:ext cx="4787" cy="29363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a:cxnSpLocks/>
          </p:cNvCxnSpPr>
          <p:nvPr/>
        </p:nvCxnSpPr>
        <p:spPr bwMode="auto">
          <a:xfrm>
            <a:off x="6021504" y="3416055"/>
            <a:ext cx="17432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44662857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A6E5E-04BB-7615-E8DD-898BDD5C2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6091454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3524250" y="793009"/>
            <a:ext cx="5145495" cy="5257800"/>
          </a:xfrm>
          <a:prstGeom prst="rect">
            <a:avLst/>
          </a:prstGeom>
          <a:solidFill>
            <a:schemeClr val="tx1"/>
          </a:solidFill>
          <a:ln w="9525">
            <a:solidFill>
              <a:schemeClr val="tx1"/>
            </a:solidFill>
            <a:miter lim="800000"/>
            <a:headEnd/>
            <a:tailEnd/>
          </a:ln>
        </p:spPr>
        <p:txBody>
          <a:bodyPr wrap="none" anchor="ctr"/>
          <a:lstStyle/>
          <a:p>
            <a:pPr algn="ctr" defTabSz="685800"/>
            <a:endParaRPr lang="es-CO" sz="2400" dirty="0">
              <a:solidFill>
                <a:srgbClr val="000000"/>
              </a:solidFill>
              <a:latin typeface="Times New Roman"/>
              <a:cs typeface="+mn-cs"/>
            </a:endParaRPr>
          </a:p>
        </p:txBody>
      </p:sp>
      <p:sp>
        <p:nvSpPr>
          <p:cNvPr id="12291" name="Arc 7"/>
          <p:cNvSpPr>
            <a:spLocks/>
          </p:cNvSpPr>
          <p:nvPr/>
        </p:nvSpPr>
        <p:spPr bwMode="auto">
          <a:xfrm rot="2578644">
            <a:off x="3471280" y="2331879"/>
            <a:ext cx="2217431" cy="2196265"/>
          </a:xfrm>
          <a:custGeom>
            <a:avLst/>
            <a:gdLst>
              <a:gd name="T0" fmla="*/ 2147483647 w 21600"/>
              <a:gd name="T1" fmla="*/ 2147483647 h 21640"/>
              <a:gd name="T2" fmla="*/ 0 w 21600"/>
              <a:gd name="T3" fmla="*/ 0 h 21640"/>
              <a:gd name="T4" fmla="*/ 2147483647 w 21600"/>
              <a:gd name="T5" fmla="*/ 41144951 h 21640"/>
              <a:gd name="T6" fmla="*/ 0 60000 65536"/>
              <a:gd name="T7" fmla="*/ 0 60000 65536"/>
              <a:gd name="T8" fmla="*/ 0 60000 65536"/>
              <a:gd name="T9" fmla="*/ 0 w 21600"/>
              <a:gd name="T10" fmla="*/ 0 h 21640"/>
              <a:gd name="T11" fmla="*/ 21600 w 21600"/>
              <a:gd name="T12" fmla="*/ 21640 h 21640"/>
            </a:gdLst>
            <a:ahLst/>
            <a:cxnLst>
              <a:cxn ang="T6">
                <a:pos x="T0" y="T1"/>
              </a:cxn>
              <a:cxn ang="T7">
                <a:pos x="T2" y="T3"/>
              </a:cxn>
              <a:cxn ang="T8">
                <a:pos x="T4" y="T5"/>
              </a:cxn>
            </a:cxnLst>
            <a:rect l="T9" t="T10" r="T11" b="T12"/>
            <a:pathLst>
              <a:path w="21600" h="21640" fill="none" extrusionOk="0">
                <a:moveTo>
                  <a:pt x="21560" y="21639"/>
                </a:moveTo>
                <a:cubicBezTo>
                  <a:pt x="9646" y="21617"/>
                  <a:pt x="0" y="11953"/>
                  <a:pt x="0" y="40"/>
                </a:cubicBezTo>
                <a:cubicBezTo>
                  <a:pt x="-1" y="26"/>
                  <a:pt x="0" y="13"/>
                  <a:pt x="0" y="0"/>
                </a:cubicBezTo>
              </a:path>
              <a:path w="21600" h="21640" stroke="0" extrusionOk="0">
                <a:moveTo>
                  <a:pt x="21560" y="21639"/>
                </a:moveTo>
                <a:cubicBezTo>
                  <a:pt x="9646" y="21617"/>
                  <a:pt x="0" y="11953"/>
                  <a:pt x="0" y="40"/>
                </a:cubicBezTo>
                <a:cubicBezTo>
                  <a:pt x="-1" y="26"/>
                  <a:pt x="0" y="13"/>
                  <a:pt x="0" y="0"/>
                </a:cubicBezTo>
                <a:lnTo>
                  <a:pt x="21600" y="40"/>
                </a:lnTo>
                <a:lnTo>
                  <a:pt x="21560" y="21639"/>
                </a:lnTo>
                <a:close/>
              </a:path>
            </a:pathLst>
          </a:custGeom>
          <a:solidFill>
            <a:srgbClr val="FF99CC"/>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12292" name="Arc 5"/>
          <p:cNvSpPr>
            <a:spLocks/>
          </p:cNvSpPr>
          <p:nvPr/>
        </p:nvSpPr>
        <p:spPr bwMode="auto">
          <a:xfrm rot="2444411">
            <a:off x="6494760" y="2212318"/>
            <a:ext cx="2222500" cy="2179637"/>
          </a:xfrm>
          <a:custGeom>
            <a:avLst/>
            <a:gdLst>
              <a:gd name="T0" fmla="*/ 0 w 21640"/>
              <a:gd name="T1" fmla="*/ 0 h 21600"/>
              <a:gd name="T2" fmla="*/ 2147483647 w 21640"/>
              <a:gd name="T3" fmla="*/ 2147483647 h 21600"/>
              <a:gd name="T4" fmla="*/ 43331047 w 21640"/>
              <a:gd name="T5" fmla="*/ 2147483647 h 21600"/>
              <a:gd name="T6" fmla="*/ 0 60000 65536"/>
              <a:gd name="T7" fmla="*/ 0 60000 65536"/>
              <a:gd name="T8" fmla="*/ 0 60000 65536"/>
              <a:gd name="T9" fmla="*/ 0 w 21640"/>
              <a:gd name="T10" fmla="*/ 0 h 21600"/>
              <a:gd name="T11" fmla="*/ 21640 w 21640"/>
              <a:gd name="T12" fmla="*/ 21600 h 21600"/>
            </a:gdLst>
            <a:ahLst/>
            <a:cxnLst>
              <a:cxn ang="T6">
                <a:pos x="T0" y="T1"/>
              </a:cxn>
              <a:cxn ang="T7">
                <a:pos x="T2" y="T3"/>
              </a:cxn>
              <a:cxn ang="T8">
                <a:pos x="T4" y="T5"/>
              </a:cxn>
            </a:cxnLst>
            <a:rect l="T9" t="T10" r="T11" b="T12"/>
            <a:pathLst>
              <a:path w="21640" h="21600" fill="none" extrusionOk="0">
                <a:moveTo>
                  <a:pt x="0" y="0"/>
                </a:moveTo>
                <a:cubicBezTo>
                  <a:pt x="13" y="0"/>
                  <a:pt x="26" y="-1"/>
                  <a:pt x="40" y="0"/>
                </a:cubicBezTo>
                <a:cubicBezTo>
                  <a:pt x="11953" y="0"/>
                  <a:pt x="21617" y="9646"/>
                  <a:pt x="21639" y="21560"/>
                </a:cubicBezTo>
              </a:path>
              <a:path w="21640" h="21600" stroke="0" extrusionOk="0">
                <a:moveTo>
                  <a:pt x="0" y="0"/>
                </a:moveTo>
                <a:cubicBezTo>
                  <a:pt x="13" y="0"/>
                  <a:pt x="26" y="-1"/>
                  <a:pt x="40" y="0"/>
                </a:cubicBezTo>
                <a:cubicBezTo>
                  <a:pt x="11953" y="0"/>
                  <a:pt x="21617" y="9646"/>
                  <a:pt x="21639" y="21560"/>
                </a:cubicBezTo>
                <a:lnTo>
                  <a:pt x="40" y="21600"/>
                </a:lnTo>
                <a:lnTo>
                  <a:pt x="0" y="0"/>
                </a:lnTo>
                <a:close/>
              </a:path>
            </a:pathLst>
          </a:custGeom>
          <a:solidFill>
            <a:srgbClr val="00FFFF"/>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12293" name="Arc 6"/>
          <p:cNvSpPr>
            <a:spLocks/>
          </p:cNvSpPr>
          <p:nvPr/>
        </p:nvSpPr>
        <p:spPr bwMode="auto">
          <a:xfrm rot="2512520">
            <a:off x="5079065" y="3811261"/>
            <a:ext cx="2220912" cy="2184400"/>
          </a:xfrm>
          <a:custGeom>
            <a:avLst/>
            <a:gdLst>
              <a:gd name="T0" fmla="*/ 2147483647 w 21640"/>
              <a:gd name="T1" fmla="*/ 0 h 21640"/>
              <a:gd name="T2" fmla="*/ 0 w 21640"/>
              <a:gd name="T3" fmla="*/ 2147483647 h 21640"/>
              <a:gd name="T4" fmla="*/ 43237585 w 21640"/>
              <a:gd name="T5" fmla="*/ 41144951 h 21640"/>
              <a:gd name="T6" fmla="*/ 0 60000 65536"/>
              <a:gd name="T7" fmla="*/ 0 60000 65536"/>
              <a:gd name="T8" fmla="*/ 0 60000 65536"/>
              <a:gd name="T9" fmla="*/ 0 w 21640"/>
              <a:gd name="T10" fmla="*/ 0 h 21640"/>
              <a:gd name="T11" fmla="*/ 21640 w 21640"/>
              <a:gd name="T12" fmla="*/ 21640 h 21640"/>
            </a:gdLst>
            <a:ahLst/>
            <a:cxnLst>
              <a:cxn ang="T6">
                <a:pos x="T0" y="T1"/>
              </a:cxn>
              <a:cxn ang="T7">
                <a:pos x="T2" y="T3"/>
              </a:cxn>
              <a:cxn ang="T8">
                <a:pos x="T4" y="T5"/>
              </a:cxn>
            </a:cxnLst>
            <a:rect l="T9" t="T10" r="T11" b="T12"/>
            <a:pathLst>
              <a:path w="21640" h="21640" fill="none" extrusionOk="0">
                <a:moveTo>
                  <a:pt x="21639" y="0"/>
                </a:moveTo>
                <a:cubicBezTo>
                  <a:pt x="21639" y="13"/>
                  <a:pt x="21640" y="26"/>
                  <a:pt x="21640" y="40"/>
                </a:cubicBezTo>
                <a:cubicBezTo>
                  <a:pt x="21640" y="11969"/>
                  <a:pt x="11969" y="21640"/>
                  <a:pt x="40" y="21640"/>
                </a:cubicBezTo>
                <a:cubicBezTo>
                  <a:pt x="26" y="21640"/>
                  <a:pt x="13" y="21639"/>
                  <a:pt x="0" y="21639"/>
                </a:cubicBezTo>
              </a:path>
              <a:path w="21640" h="21640" stroke="0" extrusionOk="0">
                <a:moveTo>
                  <a:pt x="21639" y="0"/>
                </a:moveTo>
                <a:cubicBezTo>
                  <a:pt x="21639" y="13"/>
                  <a:pt x="21640" y="26"/>
                  <a:pt x="21640" y="40"/>
                </a:cubicBezTo>
                <a:cubicBezTo>
                  <a:pt x="21640" y="11969"/>
                  <a:pt x="11969" y="21640"/>
                  <a:pt x="40" y="21640"/>
                </a:cubicBezTo>
                <a:cubicBezTo>
                  <a:pt x="26" y="21640"/>
                  <a:pt x="13" y="21639"/>
                  <a:pt x="0" y="21639"/>
                </a:cubicBezTo>
                <a:lnTo>
                  <a:pt x="40" y="40"/>
                </a:lnTo>
                <a:lnTo>
                  <a:pt x="21639" y="0"/>
                </a:lnTo>
                <a:close/>
              </a:path>
            </a:pathLst>
          </a:custGeom>
          <a:solidFill>
            <a:srgbClr val="92D050"/>
          </a:solidFill>
          <a:ln w="6350">
            <a:solidFill>
              <a:schemeClr val="tx1"/>
            </a:solidFill>
            <a:round/>
            <a:headEnd/>
            <a:tailEnd/>
          </a:ln>
        </p:spPr>
        <p:txBody>
          <a:bodyPr/>
          <a:lstStyle/>
          <a:p>
            <a:pPr algn="ctr" defTabSz="685800"/>
            <a:endParaRPr lang="es-CO" sz="2400">
              <a:solidFill>
                <a:srgbClr val="92D050"/>
              </a:solidFill>
              <a:latin typeface="Times New Roman"/>
              <a:cs typeface="+mn-cs"/>
            </a:endParaRPr>
          </a:p>
        </p:txBody>
      </p:sp>
      <p:sp>
        <p:nvSpPr>
          <p:cNvPr id="12294" name="Arc 8"/>
          <p:cNvSpPr>
            <a:spLocks/>
          </p:cNvSpPr>
          <p:nvPr/>
        </p:nvSpPr>
        <p:spPr bwMode="auto">
          <a:xfrm rot="2605957">
            <a:off x="4933399" y="797484"/>
            <a:ext cx="2219325" cy="2179639"/>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60"/>
                </a:moveTo>
                <a:cubicBezTo>
                  <a:pt x="22" y="9661"/>
                  <a:pt x="9661" y="22"/>
                  <a:pt x="21560" y="0"/>
                </a:cubicBezTo>
              </a:path>
              <a:path w="21600" h="21600" stroke="0" extrusionOk="0">
                <a:moveTo>
                  <a:pt x="0" y="21560"/>
                </a:moveTo>
                <a:cubicBezTo>
                  <a:pt x="22" y="9661"/>
                  <a:pt x="9661" y="22"/>
                  <a:pt x="21560" y="0"/>
                </a:cubicBezTo>
                <a:lnTo>
                  <a:pt x="21600" y="21600"/>
                </a:lnTo>
                <a:lnTo>
                  <a:pt x="0" y="21560"/>
                </a:lnTo>
                <a:close/>
              </a:path>
            </a:pathLst>
          </a:custGeom>
          <a:solidFill>
            <a:srgbClr val="FFFF00"/>
          </a:solidFill>
          <a:ln w="6350">
            <a:solidFill>
              <a:schemeClr val="tx1"/>
            </a:solidFill>
            <a:round/>
            <a:headEnd/>
            <a:tailEnd/>
          </a:ln>
        </p:spPr>
        <p:txBody>
          <a:bodyPr/>
          <a:lstStyle/>
          <a:p>
            <a:pPr algn="ctr" defTabSz="685800"/>
            <a:endParaRPr lang="es-CO" sz="2400">
              <a:solidFill>
                <a:srgbClr val="000000"/>
              </a:solidFill>
              <a:latin typeface="Times New Roman"/>
              <a:cs typeface="+mn-cs"/>
            </a:endParaRPr>
          </a:p>
        </p:txBody>
      </p:sp>
      <p:sp>
        <p:nvSpPr>
          <p:cNvPr id="6153" name="AutoShape 9"/>
          <p:cNvSpPr>
            <a:spLocks noChangeArrowheads="1"/>
          </p:cNvSpPr>
          <p:nvPr/>
        </p:nvSpPr>
        <p:spPr bwMode="auto">
          <a:xfrm rot="21443989">
            <a:off x="5656253" y="2967424"/>
            <a:ext cx="914400" cy="914400"/>
          </a:xfrm>
          <a:prstGeom prst="star5">
            <a:avLst/>
          </a:prstGeom>
          <a:solidFill>
            <a:schemeClr val="bg1"/>
          </a:solidFill>
          <a:ln w="9525">
            <a:solidFill>
              <a:schemeClr val="tx1"/>
            </a:solidFill>
            <a:miter lim="800000"/>
            <a:headEnd/>
            <a:tailEnd/>
          </a:ln>
          <a:effectLst/>
        </p:spPr>
        <p:txBody>
          <a:bodyPr wrap="none" anchor="ctr"/>
          <a:lstStyle/>
          <a:p>
            <a:pPr algn="ctr" defTabSz="685800">
              <a:defRPr/>
            </a:pPr>
            <a:endParaRPr lang="en-US" sz="2400">
              <a:solidFill>
                <a:srgbClr val="000000"/>
              </a:solidFill>
              <a:latin typeface="BaskervilleT" pitchFamily="18" charset="0"/>
              <a:cs typeface="+mn-cs"/>
            </a:endParaRPr>
          </a:p>
        </p:txBody>
      </p:sp>
      <p:sp>
        <p:nvSpPr>
          <p:cNvPr id="12296" name="Text Box 10"/>
          <p:cNvSpPr txBox="1">
            <a:spLocks noChangeArrowheads="1"/>
          </p:cNvSpPr>
          <p:nvPr/>
        </p:nvSpPr>
        <p:spPr bwMode="auto">
          <a:xfrm>
            <a:off x="4974280" y="856415"/>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800" dirty="0">
                <a:solidFill>
                  <a:srgbClr val="FFFFFF"/>
                </a:solidFill>
                <a:latin typeface="Arial" charset="0"/>
                <a:cs typeface="+mn-cs"/>
              </a:rPr>
              <a:t>SPIRITUAL</a:t>
            </a:r>
          </a:p>
        </p:txBody>
      </p:sp>
      <p:sp>
        <p:nvSpPr>
          <p:cNvPr id="12297" name="Text Box 12"/>
          <p:cNvSpPr txBox="1">
            <a:spLocks noChangeArrowheads="1"/>
          </p:cNvSpPr>
          <p:nvPr/>
        </p:nvSpPr>
        <p:spPr bwMode="auto">
          <a:xfrm>
            <a:off x="8275280" y="1767366"/>
            <a:ext cx="381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800" dirty="0">
                <a:solidFill>
                  <a:srgbClr val="FFFFFF"/>
                </a:solidFill>
                <a:latin typeface="Arial" charset="0"/>
                <a:cs typeface="+mn-cs"/>
              </a:rPr>
              <a:t>PS</a:t>
            </a:r>
          </a:p>
          <a:p>
            <a:pPr algn="ctr" defTabSz="685800"/>
            <a:r>
              <a:rPr lang="es-ES_tradnl" sz="1800" dirty="0">
                <a:solidFill>
                  <a:srgbClr val="FFFFFF"/>
                </a:solidFill>
                <a:latin typeface="Arial" charset="0"/>
                <a:cs typeface="+mn-cs"/>
              </a:rPr>
              <a:t>Y</a:t>
            </a:r>
          </a:p>
          <a:p>
            <a:pPr algn="ctr" defTabSz="685800"/>
            <a:r>
              <a:rPr lang="es-ES_tradnl" sz="1800" dirty="0">
                <a:solidFill>
                  <a:srgbClr val="FFFFFF"/>
                </a:solidFill>
                <a:latin typeface="Arial" charset="0"/>
                <a:cs typeface="+mn-cs"/>
              </a:rPr>
              <a:t>COLOG</a:t>
            </a:r>
          </a:p>
          <a:p>
            <a:pPr algn="ctr" defTabSz="685800"/>
            <a:r>
              <a:rPr lang="es-ES_tradnl" sz="1800" dirty="0">
                <a:solidFill>
                  <a:srgbClr val="FFFFFF"/>
                </a:solidFill>
                <a:latin typeface="Arial" charset="0"/>
                <a:cs typeface="+mn-cs"/>
              </a:rPr>
              <a:t>I</a:t>
            </a:r>
          </a:p>
          <a:p>
            <a:pPr algn="ctr" defTabSz="685800"/>
            <a:r>
              <a:rPr lang="es-ES_tradnl" sz="1800" dirty="0">
                <a:solidFill>
                  <a:srgbClr val="FFFFFF"/>
                </a:solidFill>
                <a:latin typeface="Arial" charset="0"/>
                <a:cs typeface="+mn-cs"/>
              </a:rPr>
              <a:t>CAL</a:t>
            </a:r>
          </a:p>
        </p:txBody>
      </p:sp>
      <p:sp>
        <p:nvSpPr>
          <p:cNvPr id="12299" name="Text Box 14"/>
          <p:cNvSpPr txBox="1">
            <a:spLocks noChangeArrowheads="1"/>
          </p:cNvSpPr>
          <p:nvPr/>
        </p:nvSpPr>
        <p:spPr bwMode="auto">
          <a:xfrm>
            <a:off x="2467851" y="6292477"/>
            <a:ext cx="715041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650" b="1" dirty="0">
                <a:solidFill>
                  <a:srgbClr val="000000"/>
                </a:solidFill>
                <a:latin typeface="Arial" panose="020B0604020202020204" pitchFamily="34" charset="0"/>
              </a:rPr>
              <a:t>THE CIRCLE OF LIFE IN DYNAMIC HARMONY FOR ADULT BAHÁ’ÍS</a:t>
            </a:r>
          </a:p>
        </p:txBody>
      </p:sp>
      <p:sp>
        <p:nvSpPr>
          <p:cNvPr id="12300" name="Oval 15"/>
          <p:cNvSpPr>
            <a:spLocks noChangeArrowheads="1"/>
          </p:cNvSpPr>
          <p:nvPr/>
        </p:nvSpPr>
        <p:spPr bwMode="auto">
          <a:xfrm>
            <a:off x="4669480" y="2093472"/>
            <a:ext cx="2819400" cy="26670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defTabSz="685800"/>
            <a:endParaRPr lang="es-CO" sz="2400">
              <a:solidFill>
                <a:srgbClr val="000000"/>
              </a:solidFill>
              <a:latin typeface="Times New Roman"/>
              <a:cs typeface="+mn-cs"/>
            </a:endParaRPr>
          </a:p>
        </p:txBody>
      </p:sp>
      <p:sp>
        <p:nvSpPr>
          <p:cNvPr id="12301" name="Text Box 18"/>
          <p:cNvSpPr txBox="1">
            <a:spLocks noChangeArrowheads="1"/>
          </p:cNvSpPr>
          <p:nvPr/>
        </p:nvSpPr>
        <p:spPr bwMode="auto">
          <a:xfrm>
            <a:off x="5725349" y="1367725"/>
            <a:ext cx="7088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Teaching</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Service</a:t>
            </a:r>
            <a:endParaRPr lang="es-ES_tradnl" sz="1000" dirty="0">
              <a:solidFill>
                <a:srgbClr val="000000"/>
              </a:solidFill>
              <a:latin typeface="Arial" panose="020B0604020202020204" pitchFamily="34" charset="0"/>
            </a:endParaRPr>
          </a:p>
        </p:txBody>
      </p:sp>
      <p:sp>
        <p:nvSpPr>
          <p:cNvPr id="12302" name="Text Box 19"/>
          <p:cNvSpPr txBox="1">
            <a:spLocks noChangeArrowheads="1"/>
          </p:cNvSpPr>
          <p:nvPr/>
        </p:nvSpPr>
        <p:spPr bwMode="auto">
          <a:xfrm>
            <a:off x="6478017" y="1698838"/>
            <a:ext cx="85792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Huqúqu’lláh</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Funds</a:t>
            </a:r>
            <a:endParaRPr lang="es-ES_tradnl" sz="1000" dirty="0">
              <a:solidFill>
                <a:srgbClr val="000000"/>
              </a:solidFill>
              <a:latin typeface="Arial" panose="020B0604020202020204" pitchFamily="34" charset="0"/>
            </a:endParaRPr>
          </a:p>
        </p:txBody>
      </p:sp>
      <p:sp>
        <p:nvSpPr>
          <p:cNvPr id="12303" name="Text Box 20"/>
          <p:cNvSpPr txBox="1">
            <a:spLocks noChangeArrowheads="1"/>
          </p:cNvSpPr>
          <p:nvPr/>
        </p:nvSpPr>
        <p:spPr bwMode="auto">
          <a:xfrm>
            <a:off x="4641789" y="1615699"/>
            <a:ext cx="13404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Holy</a:t>
            </a:r>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Days</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Devotional</a:t>
            </a:r>
            <a:r>
              <a:rPr lang="es-ES_tradnl" sz="1000" dirty="0">
                <a:solidFill>
                  <a:srgbClr val="000000"/>
                </a:solidFill>
                <a:latin typeface="Arial" panose="020B0604020202020204" pitchFamily="34" charset="0"/>
              </a:rPr>
              <a:t> Meetings</a:t>
            </a:r>
          </a:p>
          <a:p>
            <a:pPr algn="ctr" defTabSz="685800"/>
            <a:r>
              <a:rPr lang="es-ES_tradnl" sz="1000" dirty="0">
                <a:solidFill>
                  <a:srgbClr val="000000"/>
                </a:solidFill>
                <a:latin typeface="Arial" panose="020B0604020202020204" pitchFamily="34" charset="0"/>
              </a:rPr>
              <a:t>19 Day </a:t>
            </a:r>
            <a:r>
              <a:rPr lang="es-ES_tradnl" sz="1000" dirty="0" err="1">
                <a:solidFill>
                  <a:srgbClr val="000000"/>
                </a:solidFill>
                <a:latin typeface="Arial" panose="020B0604020202020204" pitchFamily="34" charset="0"/>
              </a:rPr>
              <a:t>Feasts</a:t>
            </a:r>
            <a:endParaRPr lang="es-ES_tradnl" sz="1000" dirty="0">
              <a:solidFill>
                <a:srgbClr val="000000"/>
              </a:solidFill>
              <a:latin typeface="Arial" panose="020B0604020202020204" pitchFamily="34" charset="0"/>
            </a:endParaRPr>
          </a:p>
        </p:txBody>
      </p:sp>
      <p:sp>
        <p:nvSpPr>
          <p:cNvPr id="12304" name="Text Box 21"/>
          <p:cNvSpPr txBox="1">
            <a:spLocks noChangeArrowheads="1"/>
          </p:cNvSpPr>
          <p:nvPr/>
        </p:nvSpPr>
        <p:spPr bwMode="auto">
          <a:xfrm>
            <a:off x="5679071" y="2220601"/>
            <a:ext cx="8002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Fasting</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Prayer</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Meditation</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Deepening</a:t>
            </a:r>
            <a:endParaRPr lang="es-ES_tradnl" sz="1000" dirty="0">
              <a:solidFill>
                <a:srgbClr val="000000"/>
              </a:solidFill>
              <a:latin typeface="Arial" panose="020B0604020202020204" pitchFamily="34" charset="0"/>
            </a:endParaRPr>
          </a:p>
        </p:txBody>
      </p:sp>
      <p:sp>
        <p:nvSpPr>
          <p:cNvPr id="12305" name="Text Box 23"/>
          <p:cNvSpPr txBox="1">
            <a:spLocks noChangeArrowheads="1"/>
          </p:cNvSpPr>
          <p:nvPr/>
        </p:nvSpPr>
        <p:spPr bwMode="auto">
          <a:xfrm>
            <a:off x="4003809" y="2766459"/>
            <a:ext cx="68640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a:solidFill>
                  <a:srgbClr val="000000"/>
                </a:solidFill>
                <a:latin typeface="Arial" panose="020B0604020202020204" pitchFamily="34" charset="0"/>
              </a:rPr>
              <a:t>Friends</a:t>
            </a:r>
          </a:p>
        </p:txBody>
      </p:sp>
      <p:sp>
        <p:nvSpPr>
          <p:cNvPr id="12306" name="Text Box 24"/>
          <p:cNvSpPr txBox="1">
            <a:spLocks noChangeArrowheads="1"/>
          </p:cNvSpPr>
          <p:nvPr/>
        </p:nvSpPr>
        <p:spPr bwMode="auto">
          <a:xfrm>
            <a:off x="3864098" y="3228513"/>
            <a:ext cx="832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a:solidFill>
                  <a:srgbClr val="000000"/>
                </a:solidFill>
                <a:latin typeface="Arial" panose="020B0604020202020204" pitchFamily="34" charset="0"/>
              </a:rPr>
              <a:t>Bahá’í</a:t>
            </a:r>
          </a:p>
          <a:p>
            <a:pPr algn="ctr" defTabSz="685800"/>
            <a:r>
              <a:rPr lang="es-ES_tradnl" sz="1000" dirty="0" err="1">
                <a:solidFill>
                  <a:srgbClr val="000000"/>
                </a:solidFill>
                <a:latin typeface="Arial" panose="020B0604020202020204" pitchFamily="34" charset="0"/>
              </a:rPr>
              <a:t>Community</a:t>
            </a:r>
            <a:endParaRPr lang="es-ES_tradnl" sz="1000" dirty="0">
              <a:solidFill>
                <a:srgbClr val="000000"/>
              </a:solidFill>
              <a:latin typeface="Arial" panose="020B0604020202020204" pitchFamily="34" charset="0"/>
            </a:endParaRPr>
          </a:p>
        </p:txBody>
      </p:sp>
      <p:sp>
        <p:nvSpPr>
          <p:cNvPr id="12307" name="Text Box 25"/>
          <p:cNvSpPr txBox="1">
            <a:spLocks noChangeArrowheads="1"/>
          </p:cNvSpPr>
          <p:nvPr/>
        </p:nvSpPr>
        <p:spPr bwMode="auto">
          <a:xfrm>
            <a:off x="4311525" y="4343939"/>
            <a:ext cx="6783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err="1">
                <a:solidFill>
                  <a:srgbClr val="000000"/>
                </a:solidFill>
                <a:latin typeface="Arial" panose="020B0604020202020204" pitchFamily="34" charset="0"/>
              </a:rPr>
              <a:t>Society</a:t>
            </a:r>
            <a:endParaRPr lang="es-ES_tradnl" sz="1000" dirty="0">
              <a:solidFill>
                <a:srgbClr val="000000"/>
              </a:solidFill>
              <a:latin typeface="Arial" panose="020B0604020202020204" pitchFamily="34" charset="0"/>
            </a:endParaRPr>
          </a:p>
        </p:txBody>
      </p:sp>
      <p:sp>
        <p:nvSpPr>
          <p:cNvPr id="12308" name="Text Box 26"/>
          <p:cNvSpPr txBox="1">
            <a:spLocks noChangeArrowheads="1"/>
          </p:cNvSpPr>
          <p:nvPr/>
        </p:nvSpPr>
        <p:spPr bwMode="auto">
          <a:xfrm>
            <a:off x="7174988" y="2339510"/>
            <a:ext cx="6799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Learning</a:t>
            </a:r>
            <a:endParaRPr lang="es-ES_tradnl" sz="1000" dirty="0">
              <a:solidFill>
                <a:srgbClr val="000000"/>
              </a:solidFill>
              <a:latin typeface="Arial" panose="020B0604020202020204" pitchFamily="34" charset="0"/>
            </a:endParaRPr>
          </a:p>
        </p:txBody>
      </p:sp>
      <p:sp>
        <p:nvSpPr>
          <p:cNvPr id="12309" name="Text Box 27"/>
          <p:cNvSpPr txBox="1">
            <a:spLocks noChangeArrowheads="1"/>
          </p:cNvSpPr>
          <p:nvPr/>
        </p:nvSpPr>
        <p:spPr bwMode="auto">
          <a:xfrm>
            <a:off x="7400491" y="3220666"/>
            <a:ext cx="9364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Vocational</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Development</a:t>
            </a:r>
            <a:endParaRPr lang="es-ES_tradnl" sz="1000" dirty="0">
              <a:solidFill>
                <a:srgbClr val="000000"/>
              </a:solidFill>
              <a:latin typeface="Arial" panose="020B0604020202020204" pitchFamily="34" charset="0"/>
            </a:endParaRPr>
          </a:p>
        </p:txBody>
      </p:sp>
      <p:sp>
        <p:nvSpPr>
          <p:cNvPr id="12310" name="Text Box 28"/>
          <p:cNvSpPr txBox="1">
            <a:spLocks noChangeArrowheads="1"/>
          </p:cNvSpPr>
          <p:nvPr/>
        </p:nvSpPr>
        <p:spPr bwMode="auto">
          <a:xfrm>
            <a:off x="7356497" y="4069047"/>
            <a:ext cx="7184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Creativity</a:t>
            </a:r>
            <a:endParaRPr lang="es-ES_tradnl" sz="1000" dirty="0">
              <a:solidFill>
                <a:srgbClr val="000000"/>
              </a:solidFill>
              <a:latin typeface="Arial" panose="020B0604020202020204" pitchFamily="34" charset="0"/>
            </a:endParaRPr>
          </a:p>
        </p:txBody>
      </p:sp>
      <p:sp>
        <p:nvSpPr>
          <p:cNvPr id="12311" name="Text Box 29"/>
          <p:cNvSpPr txBox="1">
            <a:spLocks noChangeArrowheads="1"/>
          </p:cNvSpPr>
          <p:nvPr/>
        </p:nvSpPr>
        <p:spPr bwMode="auto">
          <a:xfrm>
            <a:off x="6805896" y="4744737"/>
            <a:ext cx="5870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latin typeface="Arial" panose="020B0604020202020204" pitchFamily="34" charset="0"/>
              </a:rPr>
              <a:t>Budget</a:t>
            </a:r>
          </a:p>
        </p:txBody>
      </p:sp>
      <p:sp>
        <p:nvSpPr>
          <p:cNvPr id="12312" name="Text Box 30"/>
          <p:cNvSpPr txBox="1">
            <a:spLocks noChangeArrowheads="1"/>
          </p:cNvSpPr>
          <p:nvPr/>
        </p:nvSpPr>
        <p:spPr bwMode="auto">
          <a:xfrm>
            <a:off x="5836966" y="5070370"/>
            <a:ext cx="4844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Work</a:t>
            </a:r>
            <a:endParaRPr lang="es-ES_tradnl" sz="1000" dirty="0">
              <a:solidFill>
                <a:srgbClr val="000000"/>
              </a:solidFill>
              <a:latin typeface="Arial" panose="020B0604020202020204" pitchFamily="34" charset="0"/>
            </a:endParaRPr>
          </a:p>
        </p:txBody>
      </p:sp>
      <p:sp>
        <p:nvSpPr>
          <p:cNvPr id="12313" name="Text Box 31"/>
          <p:cNvSpPr txBox="1">
            <a:spLocks noChangeArrowheads="1"/>
          </p:cNvSpPr>
          <p:nvPr/>
        </p:nvSpPr>
        <p:spPr bwMode="auto">
          <a:xfrm>
            <a:off x="4909337" y="4714995"/>
            <a:ext cx="6671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Care</a:t>
            </a:r>
            <a:r>
              <a:rPr lang="es-ES_tradnl" sz="1000" dirty="0">
                <a:solidFill>
                  <a:srgbClr val="000000"/>
                </a:solidFill>
                <a:latin typeface="Arial" panose="020B0604020202020204" pitchFamily="34" charset="0"/>
              </a:rPr>
              <a:t> of</a:t>
            </a:r>
          </a:p>
          <a:p>
            <a:pPr algn="ctr" defTabSz="685800"/>
            <a:r>
              <a:rPr lang="es-ES_tradnl" sz="1000" dirty="0" err="1">
                <a:solidFill>
                  <a:srgbClr val="000000"/>
                </a:solidFill>
                <a:latin typeface="Arial" panose="020B0604020202020204" pitchFamily="34" charset="0"/>
              </a:rPr>
              <a:t>Property</a:t>
            </a:r>
            <a:endParaRPr lang="es-ES_tradnl" sz="1000" dirty="0">
              <a:solidFill>
                <a:srgbClr val="000000"/>
              </a:solidFill>
              <a:latin typeface="Arial" panose="020B0604020202020204" pitchFamily="34" charset="0"/>
            </a:endParaRPr>
          </a:p>
        </p:txBody>
      </p:sp>
      <p:sp>
        <p:nvSpPr>
          <p:cNvPr id="12314" name="Text Box 32"/>
          <p:cNvSpPr txBox="1">
            <a:spLocks noChangeArrowheads="1"/>
          </p:cNvSpPr>
          <p:nvPr/>
        </p:nvSpPr>
        <p:spPr bwMode="auto">
          <a:xfrm>
            <a:off x="5808699" y="3872911"/>
            <a:ext cx="67518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err="1">
                <a:solidFill>
                  <a:srgbClr val="000000"/>
                </a:solidFill>
                <a:latin typeface="Arial" panose="020B0604020202020204" pitchFamily="34" charset="0"/>
              </a:rPr>
              <a:t>Hygiene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Nutrition</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Exercise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Leisure</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Rest</a:t>
            </a:r>
            <a:endParaRPr lang="es-ES_tradnl" sz="1000" dirty="0">
              <a:solidFill>
                <a:srgbClr val="000000"/>
              </a:solidFill>
              <a:latin typeface="Arial" panose="020B0604020202020204" pitchFamily="34" charset="0"/>
            </a:endParaRPr>
          </a:p>
        </p:txBody>
      </p:sp>
      <p:sp>
        <p:nvSpPr>
          <p:cNvPr id="12315" name="Text Box 33"/>
          <p:cNvSpPr txBox="1">
            <a:spLocks noChangeArrowheads="1"/>
          </p:cNvSpPr>
          <p:nvPr/>
        </p:nvSpPr>
        <p:spPr bwMode="auto">
          <a:xfrm>
            <a:off x="4679930" y="3058714"/>
            <a:ext cx="11480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defTabSz="685800"/>
            <a:r>
              <a:rPr lang="es-ES_tradnl" sz="1000" dirty="0">
                <a:solidFill>
                  <a:srgbClr val="000000"/>
                </a:solidFill>
                <a:cs typeface="+mn-cs"/>
              </a:rPr>
              <a:t> </a:t>
            </a:r>
            <a:r>
              <a:rPr lang="es-ES_tradnl" sz="1000" u="sng" dirty="0" err="1">
                <a:solidFill>
                  <a:srgbClr val="000000"/>
                </a:solidFill>
                <a:latin typeface="Arial" panose="020B0604020202020204" pitchFamily="34" charset="0"/>
              </a:rPr>
              <a:t>Communication</a:t>
            </a:r>
            <a:r>
              <a:rPr lang="es-ES_tradnl" sz="1000" b="1" dirty="0">
                <a:solidFill>
                  <a:srgbClr val="000000"/>
                </a:solidFill>
                <a:latin typeface="Arial" panose="020B0604020202020204" pitchFamily="34" charset="0"/>
              </a:rPr>
              <a:t>:</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Self</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Nature</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Spouse</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Children</a:t>
            </a:r>
            <a:endParaRPr lang="es-ES_tradnl" sz="1000" dirty="0">
              <a:solidFill>
                <a:srgbClr val="000000"/>
              </a:solidFill>
              <a:latin typeface="Arial" panose="020B0604020202020204" pitchFamily="34" charset="0"/>
            </a:endParaRPr>
          </a:p>
          <a:p>
            <a:pPr defTabSz="685800"/>
            <a:r>
              <a:rPr lang="es-ES_tradnl" sz="1000" dirty="0">
                <a:solidFill>
                  <a:srgbClr val="000000"/>
                </a:solidFill>
                <a:latin typeface="Arial" panose="020B0604020202020204" pitchFamily="34" charset="0"/>
              </a:rPr>
              <a:t>    - </a:t>
            </a:r>
            <a:r>
              <a:rPr lang="es-ES_tradnl" sz="1000" dirty="0" err="1">
                <a:solidFill>
                  <a:srgbClr val="000000"/>
                </a:solidFill>
                <a:latin typeface="Arial" panose="020B0604020202020204" pitchFamily="34" charset="0"/>
              </a:rPr>
              <a:t>Family</a:t>
            </a:r>
            <a:endParaRPr lang="es-ES_tradnl" sz="1000" dirty="0">
              <a:solidFill>
                <a:srgbClr val="000000"/>
              </a:solidFill>
              <a:latin typeface="Arial" panose="020B0604020202020204" pitchFamily="34" charset="0"/>
            </a:endParaRPr>
          </a:p>
        </p:txBody>
      </p:sp>
      <p:sp>
        <p:nvSpPr>
          <p:cNvPr id="12316" name="Text Box 35"/>
          <p:cNvSpPr txBox="1">
            <a:spLocks noChangeArrowheads="1"/>
          </p:cNvSpPr>
          <p:nvPr/>
        </p:nvSpPr>
        <p:spPr bwMode="auto">
          <a:xfrm>
            <a:off x="6293781" y="3101536"/>
            <a:ext cx="124906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Meditation</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Goal-Setting</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Time Management</a:t>
            </a: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Visualization</a:t>
            </a:r>
            <a:endParaRPr lang="es-ES_tradnl" sz="1000" dirty="0">
              <a:solidFill>
                <a:srgbClr val="000000"/>
              </a:solidFill>
              <a:latin typeface="Arial" panose="020B0604020202020204" pitchFamily="34" charset="0"/>
            </a:endParaRPr>
          </a:p>
          <a:p>
            <a:pPr algn="ctr" defTabSz="685800"/>
            <a:r>
              <a:rPr lang="es-ES_tradnl" sz="1000" dirty="0">
                <a:solidFill>
                  <a:srgbClr val="000000"/>
                </a:solidFill>
                <a:latin typeface="Arial" panose="020B0604020202020204" pitchFamily="34" charset="0"/>
              </a:rPr>
              <a:t>      </a:t>
            </a:r>
            <a:r>
              <a:rPr lang="es-ES_tradnl" sz="1000" dirty="0" err="1">
                <a:solidFill>
                  <a:srgbClr val="000000"/>
                </a:solidFill>
                <a:latin typeface="Arial" panose="020B0604020202020204" pitchFamily="34" charset="0"/>
              </a:rPr>
              <a:t>Reflection</a:t>
            </a:r>
            <a:endParaRPr lang="es-ES_tradnl" sz="1000" dirty="0">
              <a:solidFill>
                <a:srgbClr val="000000"/>
              </a:solidFill>
              <a:latin typeface="Arial" panose="020B0604020202020204" pitchFamily="34" charset="0"/>
            </a:endParaRPr>
          </a:p>
        </p:txBody>
      </p:sp>
      <p:sp>
        <p:nvSpPr>
          <p:cNvPr id="12317" name="Rectangle 36"/>
          <p:cNvSpPr>
            <a:spLocks noChangeArrowheads="1"/>
          </p:cNvSpPr>
          <p:nvPr/>
        </p:nvSpPr>
        <p:spPr bwMode="auto">
          <a:xfrm>
            <a:off x="3741897" y="323044"/>
            <a:ext cx="4733540"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685800"/>
            <a:r>
              <a:rPr lang="es-ES_tradnl" sz="1650" b="1" dirty="0">
                <a:solidFill>
                  <a:srgbClr val="000000"/>
                </a:solidFill>
              </a:rPr>
              <a:t>A BAHÁ’Í LIFE IN DYNAMIC HARMONY (LDH)</a:t>
            </a:r>
          </a:p>
        </p:txBody>
      </p:sp>
      <p:sp>
        <p:nvSpPr>
          <p:cNvPr id="12318" name="Text Box 38"/>
          <p:cNvSpPr txBox="1">
            <a:spLocks noChangeArrowheads="1"/>
          </p:cNvSpPr>
          <p:nvPr/>
        </p:nvSpPr>
        <p:spPr bwMode="auto">
          <a:xfrm>
            <a:off x="3993978" y="3779154"/>
            <a:ext cx="832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000" dirty="0">
                <a:solidFill>
                  <a:srgbClr val="000000"/>
                </a:solidFill>
                <a:cs typeface="+mn-cs"/>
              </a:rPr>
              <a:t>- </a:t>
            </a:r>
            <a:r>
              <a:rPr lang="es-ES_tradnl" sz="1000" dirty="0" err="1">
                <a:solidFill>
                  <a:srgbClr val="000000"/>
                </a:solidFill>
                <a:latin typeface="Arial" panose="020B0604020202020204" pitchFamily="34" charset="0"/>
              </a:rPr>
              <a:t>Work</a:t>
            </a:r>
            <a:endParaRPr lang="es-ES_tradnl" sz="1000" dirty="0">
              <a:solidFill>
                <a:srgbClr val="000000"/>
              </a:solidFill>
              <a:latin typeface="Arial" panose="020B0604020202020204" pitchFamily="34" charset="0"/>
            </a:endParaRPr>
          </a:p>
          <a:p>
            <a:pPr algn="ctr" defTabSz="685800"/>
            <a:r>
              <a:rPr lang="es-ES_tradnl" sz="1000" dirty="0" err="1">
                <a:solidFill>
                  <a:srgbClr val="000000"/>
                </a:solidFill>
                <a:latin typeface="Arial" panose="020B0604020202020204" pitchFamily="34" charset="0"/>
              </a:rPr>
              <a:t>Community</a:t>
            </a:r>
            <a:endParaRPr lang="es-ES_tradnl" sz="1000" dirty="0">
              <a:solidFill>
                <a:srgbClr val="000000"/>
              </a:solidFill>
              <a:latin typeface="Arial" panose="020B0604020202020204" pitchFamily="34" charset="0"/>
            </a:endParaRPr>
          </a:p>
        </p:txBody>
      </p:sp>
      <p:sp>
        <p:nvSpPr>
          <p:cNvPr id="12319" name="Text Box 39"/>
          <p:cNvSpPr txBox="1">
            <a:spLocks noChangeArrowheads="1"/>
          </p:cNvSpPr>
          <p:nvPr/>
        </p:nvSpPr>
        <p:spPr bwMode="auto">
          <a:xfrm>
            <a:off x="3570464" y="2575985"/>
            <a:ext cx="38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1800" dirty="0">
                <a:solidFill>
                  <a:srgbClr val="FFFFFF"/>
                </a:solidFill>
                <a:latin typeface="Arial" charset="0"/>
                <a:cs typeface="+mn-cs"/>
              </a:rPr>
              <a:t>SOC</a:t>
            </a:r>
          </a:p>
          <a:p>
            <a:pPr algn="ctr" defTabSz="685800"/>
            <a:r>
              <a:rPr lang="es-ES_tradnl" sz="1800" dirty="0">
                <a:solidFill>
                  <a:srgbClr val="FFFFFF"/>
                </a:solidFill>
                <a:latin typeface="Arial" charset="0"/>
                <a:cs typeface="+mn-cs"/>
              </a:rPr>
              <a:t>I</a:t>
            </a:r>
          </a:p>
          <a:p>
            <a:pPr algn="ctr" defTabSz="685800"/>
            <a:r>
              <a:rPr lang="es-ES_tradnl" sz="1800" dirty="0">
                <a:solidFill>
                  <a:srgbClr val="FFFFFF"/>
                </a:solidFill>
                <a:latin typeface="Arial" charset="0"/>
                <a:cs typeface="+mn-cs"/>
              </a:rPr>
              <a:t>A</a:t>
            </a:r>
          </a:p>
          <a:p>
            <a:pPr algn="ctr" defTabSz="685800"/>
            <a:r>
              <a:rPr lang="es-ES_tradnl" sz="1800" dirty="0">
                <a:solidFill>
                  <a:srgbClr val="FFFFFF"/>
                </a:solidFill>
                <a:latin typeface="Arial" charset="0"/>
                <a:cs typeface="+mn-cs"/>
              </a:rPr>
              <a:t>L</a:t>
            </a:r>
          </a:p>
        </p:txBody>
      </p:sp>
      <p:sp>
        <p:nvSpPr>
          <p:cNvPr id="12320" name="Text Box 40"/>
          <p:cNvSpPr txBox="1">
            <a:spLocks noChangeArrowheads="1"/>
          </p:cNvSpPr>
          <p:nvPr/>
        </p:nvSpPr>
        <p:spPr bwMode="auto">
          <a:xfrm>
            <a:off x="4076031" y="2336122"/>
            <a:ext cx="10182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defTabSz="685800"/>
            <a:r>
              <a:rPr lang="es-ES_tradnl" sz="900" u="sng" dirty="0" err="1">
                <a:solidFill>
                  <a:srgbClr val="000000"/>
                </a:solidFill>
                <a:latin typeface="Arial" panose="020B0604020202020204" pitchFamily="34" charset="0"/>
              </a:rPr>
              <a:t>Communication</a:t>
            </a:r>
            <a:r>
              <a:rPr lang="es-ES_tradnl" sz="900" dirty="0">
                <a:solidFill>
                  <a:srgbClr val="000000"/>
                </a:solidFill>
                <a:cs typeface="+mn-cs"/>
              </a:rPr>
              <a:t>:</a:t>
            </a:r>
          </a:p>
        </p:txBody>
      </p:sp>
      <p:sp>
        <p:nvSpPr>
          <p:cNvPr id="12322" name="Rectangle 42"/>
          <p:cNvSpPr>
            <a:spLocks noChangeArrowheads="1"/>
          </p:cNvSpPr>
          <p:nvPr/>
        </p:nvSpPr>
        <p:spPr bwMode="auto">
          <a:xfrm>
            <a:off x="5445665" y="5582772"/>
            <a:ext cx="13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800">
              <a:spcBef>
                <a:spcPts val="500"/>
              </a:spcBef>
              <a:spcAft>
                <a:spcPts val="500"/>
              </a:spcAft>
            </a:pPr>
            <a:r>
              <a:rPr lang="es-ES_tradnl" dirty="0">
                <a:solidFill>
                  <a:srgbClr val="FFFFFF"/>
                </a:solidFill>
                <a:latin typeface="Arial" charset="0"/>
                <a:cs typeface="+mn-cs"/>
              </a:rPr>
              <a:t>PHYSICAL</a:t>
            </a:r>
          </a:p>
        </p:txBody>
      </p:sp>
      <p:pic>
        <p:nvPicPr>
          <p:cNvPr id="35" name="Picture 43" descr="letra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267" y="332911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5067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132CAB-C9D3-F9D3-D557-ED216B2D6E4D}"/>
              </a:ext>
            </a:extLst>
          </p:cNvPr>
          <p:cNvSpPr>
            <a:spLocks noGrp="1"/>
          </p:cNvSpPr>
          <p:nvPr>
            <p:ph type="body" idx="1"/>
          </p:nvPr>
        </p:nvSpPr>
        <p:spPr/>
        <p:txBody>
          <a:bodyPr/>
          <a:lstStyle/>
          <a:p>
            <a:pPr marL="85725" indent="0" algn="ctr">
              <a:buNone/>
            </a:pPr>
            <a:r>
              <a:rPr lang="en-US" sz="3200" b="1" dirty="0"/>
              <a:t>The Developmental Activities Program (</a:t>
            </a:r>
            <a:r>
              <a:rPr lang="en-US" sz="3200" b="1" i="1" dirty="0"/>
              <a:t>dap</a:t>
            </a:r>
            <a:r>
              <a:rPr lang="en-US" sz="3200" b="1" dirty="0"/>
              <a:t>)</a:t>
            </a:r>
          </a:p>
          <a:p>
            <a:pPr marL="85725" indent="0">
              <a:buNone/>
            </a:pPr>
            <a:endParaRPr lang="en-US" sz="3200" dirty="0"/>
          </a:p>
          <a:p>
            <a:pPr marL="85725" indent="0">
              <a:buNone/>
            </a:pPr>
            <a:r>
              <a:rPr lang="en-US" sz="3200" dirty="0"/>
              <a:t>Compatible with WES, </a:t>
            </a:r>
            <a:r>
              <a:rPr lang="en-US" sz="3200" i="1" dirty="0"/>
              <a:t>dap </a:t>
            </a:r>
            <a:r>
              <a:rPr lang="en-US" sz="3200" dirty="0"/>
              <a:t>is a research-based, award-winning program for developing children’s abilities in logical thinking--classes, relations, number, topological space, projective space, Euclidean space, the measurement of Euclidean space, time, and the measurement of time—and the application of these cognitive structures to mathematics, and science process skills in preschool through grade 6 (in the U.S. system), i.e., ages 4 through 12.</a:t>
            </a:r>
            <a:endParaRPr lang="es-BO" sz="3200" dirty="0"/>
          </a:p>
        </p:txBody>
      </p:sp>
    </p:spTree>
    <p:extLst>
      <p:ext uri="{BB962C8B-B14F-4D97-AF65-F5344CB8AC3E}">
        <p14:creationId xmlns:p14="http://schemas.microsoft.com/office/powerpoint/2010/main" val="18711531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07C26B-F340-CFE4-E9EC-1F9A6764DD8F}"/>
              </a:ext>
            </a:extLst>
          </p:cNvPr>
          <p:cNvSpPr>
            <a:spLocks noGrp="1"/>
          </p:cNvSpPr>
          <p:nvPr>
            <p:ph type="body" idx="1"/>
          </p:nvPr>
        </p:nvSpPr>
        <p:spPr/>
        <p:txBody>
          <a:bodyPr/>
          <a:lstStyle/>
          <a:p>
            <a:endParaRPr lang="es-BO" dirty="0"/>
          </a:p>
          <a:p>
            <a:pPr algn="ctr"/>
            <a:endParaRPr lang="es-BO" dirty="0"/>
          </a:p>
        </p:txBody>
      </p:sp>
      <p:pic>
        <p:nvPicPr>
          <p:cNvPr id="13" name="Picture 12">
            <a:extLst>
              <a:ext uri="{FF2B5EF4-FFF2-40B4-BE49-F238E27FC236}">
                <a16:creationId xmlns:a16="http://schemas.microsoft.com/office/drawing/2014/main" id="{1F8866BC-0359-50A8-4A74-BA516D48C5D7}"/>
              </a:ext>
            </a:extLst>
          </p:cNvPr>
          <p:cNvPicPr>
            <a:picLocks noChangeAspect="1"/>
          </p:cNvPicPr>
          <p:nvPr/>
        </p:nvPicPr>
        <p:blipFill>
          <a:blip r:embed="rId3"/>
          <a:stretch>
            <a:fillRect/>
          </a:stretch>
        </p:blipFill>
        <p:spPr>
          <a:xfrm>
            <a:off x="7384129" y="3476631"/>
            <a:ext cx="2816327" cy="3211978"/>
          </a:xfrm>
          <a:prstGeom prst="rect">
            <a:avLst/>
          </a:prstGeom>
        </p:spPr>
      </p:pic>
      <p:pic>
        <p:nvPicPr>
          <p:cNvPr id="8" name="Content Placeholder 7">
            <a:extLst>
              <a:ext uri="{FF2B5EF4-FFF2-40B4-BE49-F238E27FC236}">
                <a16:creationId xmlns:a16="http://schemas.microsoft.com/office/drawing/2014/main" id="{378186DD-20BA-49E9-5AD9-C1733E665B9C}"/>
              </a:ext>
            </a:extLst>
          </p:cNvPr>
          <p:cNvPicPr>
            <a:picLocks noGrp="1" noChangeAspect="1"/>
          </p:cNvPicPr>
          <p:nvPr>
            <p:ph sz="quarter" idx="4"/>
          </p:nvPr>
        </p:nvPicPr>
        <p:blipFill>
          <a:blip r:embed="rId4"/>
          <a:stretch>
            <a:fillRect/>
          </a:stretch>
        </p:blipFill>
        <p:spPr>
          <a:xfrm>
            <a:off x="1725869" y="3476630"/>
            <a:ext cx="3082004" cy="3211978"/>
          </a:xfrm>
          <a:prstGeom prst="rect">
            <a:avLst/>
          </a:prstGeom>
        </p:spPr>
      </p:pic>
      <p:pic>
        <p:nvPicPr>
          <p:cNvPr id="10" name="Picture 9">
            <a:extLst>
              <a:ext uri="{FF2B5EF4-FFF2-40B4-BE49-F238E27FC236}">
                <a16:creationId xmlns:a16="http://schemas.microsoft.com/office/drawing/2014/main" id="{9A7BD87D-3629-EF4C-B3DC-84428F765F20}"/>
              </a:ext>
            </a:extLst>
          </p:cNvPr>
          <p:cNvPicPr>
            <a:picLocks noChangeAspect="1"/>
          </p:cNvPicPr>
          <p:nvPr/>
        </p:nvPicPr>
        <p:blipFill>
          <a:blip r:embed="rId5"/>
          <a:stretch>
            <a:fillRect/>
          </a:stretch>
        </p:blipFill>
        <p:spPr>
          <a:xfrm>
            <a:off x="1669879" y="99906"/>
            <a:ext cx="3193983" cy="3136921"/>
          </a:xfrm>
          <a:prstGeom prst="rect">
            <a:avLst/>
          </a:prstGeom>
        </p:spPr>
      </p:pic>
      <p:pic>
        <p:nvPicPr>
          <p:cNvPr id="16" name="Content Placeholder 15">
            <a:extLst>
              <a:ext uri="{FF2B5EF4-FFF2-40B4-BE49-F238E27FC236}">
                <a16:creationId xmlns:a16="http://schemas.microsoft.com/office/drawing/2014/main" id="{51F051CB-4465-B442-A451-DC85A5A44E63}"/>
              </a:ext>
            </a:extLst>
          </p:cNvPr>
          <p:cNvPicPr>
            <a:picLocks noGrp="1" noChangeAspect="1"/>
          </p:cNvPicPr>
          <p:nvPr>
            <p:ph sz="half" idx="2"/>
          </p:nvPr>
        </p:nvPicPr>
        <p:blipFill>
          <a:blip r:embed="rId6"/>
          <a:stretch>
            <a:fillRect/>
          </a:stretch>
        </p:blipFill>
        <p:spPr>
          <a:xfrm>
            <a:off x="7190825" y="99907"/>
            <a:ext cx="3009631" cy="3136921"/>
          </a:xfrm>
        </p:spPr>
      </p:pic>
    </p:spTree>
    <p:extLst>
      <p:ext uri="{BB962C8B-B14F-4D97-AF65-F5344CB8AC3E}">
        <p14:creationId xmlns:p14="http://schemas.microsoft.com/office/powerpoint/2010/main" val="2599894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Título">
            <a:extLst>
              <a:ext uri="{FF2B5EF4-FFF2-40B4-BE49-F238E27FC236}">
                <a16:creationId xmlns:a16="http://schemas.microsoft.com/office/drawing/2014/main" id="{4C4B9C74-6C2C-4E6F-23BA-E6940F49C153}"/>
              </a:ext>
            </a:extLst>
          </p:cNvPr>
          <p:cNvSpPr>
            <a:spLocks noGrp="1" noChangeArrowheads="1"/>
          </p:cNvSpPr>
          <p:nvPr>
            <p:ph type="title"/>
          </p:nvPr>
        </p:nvSpPr>
        <p:spPr>
          <a:xfrm>
            <a:off x="382688" y="620688"/>
            <a:ext cx="11809312" cy="6369050"/>
          </a:xfrm>
        </p:spPr>
        <p:txBody>
          <a:bodyPr/>
          <a:lstStyle/>
          <a:p>
            <a:pPr algn="l"/>
            <a:r>
              <a:rPr lang="es-CO" altLang="en-US" sz="4000" dirty="0" err="1"/>
              <a:t>Not</a:t>
            </a:r>
            <a:r>
              <a:rPr lang="es-CO" altLang="en-US" sz="4000" dirty="0"/>
              <a:t> </a:t>
            </a:r>
            <a:r>
              <a:rPr lang="es-CO" altLang="en-US" sz="4000" dirty="0" err="1"/>
              <a:t>withstanding</a:t>
            </a:r>
            <a:r>
              <a:rPr lang="es-CO" altLang="en-US" sz="4000" dirty="0"/>
              <a:t> </a:t>
            </a:r>
            <a:r>
              <a:rPr lang="es-CO" altLang="en-US" sz="4000" dirty="0" err="1"/>
              <a:t>advances</a:t>
            </a:r>
            <a:r>
              <a:rPr lang="es-CO" altLang="en-US" sz="4000" dirty="0"/>
              <a:t> in </a:t>
            </a:r>
            <a:r>
              <a:rPr lang="es-CO" altLang="en-US" sz="4000" dirty="0" err="1"/>
              <a:t>psychology</a:t>
            </a:r>
            <a:r>
              <a:rPr lang="es-CO" altLang="en-US" sz="4000" dirty="0"/>
              <a:t> and </a:t>
            </a:r>
            <a:r>
              <a:rPr lang="es-CO" altLang="en-US" sz="4000" dirty="0" err="1"/>
              <a:t>sociology</a:t>
            </a:r>
            <a:r>
              <a:rPr lang="es-CO" altLang="en-US" sz="4000" dirty="0"/>
              <a:t>, </a:t>
            </a:r>
            <a:r>
              <a:rPr lang="es-CO" altLang="en-US" sz="4000" b="1" dirty="0" err="1"/>
              <a:t>there</a:t>
            </a:r>
            <a:r>
              <a:rPr lang="es-CO" altLang="en-US" sz="4000" b="1" dirty="0"/>
              <a:t> </a:t>
            </a:r>
            <a:r>
              <a:rPr lang="es-CO" altLang="en-US" sz="4000" b="1" dirty="0" err="1"/>
              <a:t>is</a:t>
            </a:r>
            <a:r>
              <a:rPr lang="es-CO" altLang="en-US" sz="4000" b="1" dirty="0"/>
              <a:t> no </a:t>
            </a:r>
            <a:r>
              <a:rPr lang="es-CO" altLang="en-US" sz="4000" b="1" dirty="0" err="1"/>
              <a:t>science</a:t>
            </a:r>
            <a:r>
              <a:rPr lang="es-CO" altLang="en-US" sz="4000" b="1" dirty="0"/>
              <a:t> </a:t>
            </a:r>
            <a:r>
              <a:rPr lang="es-CO" altLang="en-US" sz="4000" b="1" dirty="0" err="1"/>
              <a:t>of</a:t>
            </a:r>
            <a:r>
              <a:rPr lang="es-CO" altLang="en-US" sz="4000" b="1" dirty="0"/>
              <a:t> </a:t>
            </a:r>
            <a:r>
              <a:rPr lang="es-CO" altLang="en-US" sz="4000" b="1" dirty="0" err="1"/>
              <a:t>education</a:t>
            </a:r>
            <a:r>
              <a:rPr lang="es-CO" altLang="en-US" sz="4000" dirty="0"/>
              <a:t>. </a:t>
            </a:r>
            <a:r>
              <a:rPr lang="es-CO" altLang="en-US" sz="4000" dirty="0" err="1"/>
              <a:t>Why</a:t>
            </a:r>
            <a:r>
              <a:rPr lang="es-CO" altLang="en-US" sz="4000" dirty="0"/>
              <a:t> </a:t>
            </a:r>
            <a:r>
              <a:rPr lang="es-CO" altLang="en-US" sz="4000" dirty="0" err="1"/>
              <a:t>not</a:t>
            </a:r>
            <a:r>
              <a:rPr lang="es-CO" altLang="en-US" sz="4000" dirty="0"/>
              <a:t>? </a:t>
            </a:r>
            <a:r>
              <a:rPr lang="es-CO" altLang="en-US" sz="4000" dirty="0" err="1"/>
              <a:t>There</a:t>
            </a:r>
            <a:r>
              <a:rPr lang="es-CO" altLang="en-US" sz="4000" dirty="0"/>
              <a:t> </a:t>
            </a:r>
            <a:r>
              <a:rPr lang="es-CO" altLang="en-US" sz="4000" dirty="0" err="1"/>
              <a:t>is</a:t>
            </a:r>
            <a:r>
              <a:rPr lang="es-CO" altLang="en-US" sz="4000" dirty="0"/>
              <a:t> a </a:t>
            </a:r>
            <a:r>
              <a:rPr lang="es-CO" altLang="en-US" sz="4000" dirty="0" err="1"/>
              <a:t>science</a:t>
            </a:r>
            <a:r>
              <a:rPr lang="es-CO" altLang="en-US" sz="4000" dirty="0"/>
              <a:t> </a:t>
            </a:r>
            <a:r>
              <a:rPr lang="es-CO" altLang="en-US" sz="4000" dirty="0" err="1"/>
              <a:t>of</a:t>
            </a:r>
            <a:r>
              <a:rPr lang="es-CO" altLang="en-US" sz="4000" dirty="0"/>
              <a:t> medicine </a:t>
            </a:r>
            <a:r>
              <a:rPr lang="es-CO" altLang="en-US" sz="4000" dirty="0" err="1"/>
              <a:t>furnishing</a:t>
            </a:r>
            <a:r>
              <a:rPr lang="es-CO" altLang="en-US" sz="4000" dirty="0"/>
              <a:t> </a:t>
            </a:r>
            <a:r>
              <a:rPr lang="es-CO" altLang="en-US" sz="4000" dirty="0" err="1"/>
              <a:t>doctors</a:t>
            </a:r>
            <a:r>
              <a:rPr lang="es-CO" altLang="en-US" sz="4000" dirty="0"/>
              <a:t> </a:t>
            </a:r>
            <a:r>
              <a:rPr lang="es-CO" altLang="en-US" sz="4000" dirty="0" err="1"/>
              <a:t>with</a:t>
            </a:r>
            <a:r>
              <a:rPr lang="es-CO" altLang="en-US" sz="4000" dirty="0"/>
              <a:t> </a:t>
            </a:r>
            <a:r>
              <a:rPr lang="es-CO" altLang="en-US" sz="4000" dirty="0" err="1"/>
              <a:t>reliable</a:t>
            </a:r>
            <a:r>
              <a:rPr lang="es-CO" altLang="en-US" sz="4000" dirty="0"/>
              <a:t> </a:t>
            </a:r>
            <a:r>
              <a:rPr lang="es-CO" altLang="en-US" sz="4000" dirty="0" err="1"/>
              <a:t>theory</a:t>
            </a:r>
            <a:r>
              <a:rPr lang="es-CO" altLang="en-US" sz="4000" dirty="0"/>
              <a:t> and </a:t>
            </a:r>
            <a:r>
              <a:rPr lang="es-CO" altLang="en-US" sz="4000" dirty="0" err="1"/>
              <a:t>autonomy</a:t>
            </a:r>
            <a:r>
              <a:rPr lang="es-CO" altLang="en-US" sz="4000" dirty="0"/>
              <a:t>; </a:t>
            </a:r>
            <a:r>
              <a:rPr lang="es-CO" altLang="en-US" sz="4000" dirty="0" err="1"/>
              <a:t>but</a:t>
            </a:r>
            <a:r>
              <a:rPr lang="es-CO" altLang="en-US" sz="4000" dirty="0"/>
              <a:t> </a:t>
            </a:r>
            <a:r>
              <a:rPr lang="es-CO" altLang="en-US" sz="4000" dirty="0" err="1"/>
              <a:t>instead</a:t>
            </a:r>
            <a:r>
              <a:rPr lang="es-CO" altLang="en-US" sz="4000" dirty="0"/>
              <a:t> </a:t>
            </a:r>
            <a:r>
              <a:rPr lang="es-CO" altLang="en-US" sz="4000" dirty="0" err="1"/>
              <a:t>of</a:t>
            </a:r>
            <a:r>
              <a:rPr lang="es-CO" altLang="en-US" sz="4000" dirty="0"/>
              <a:t> a </a:t>
            </a:r>
            <a:r>
              <a:rPr lang="es-CO" altLang="en-US" sz="4000" dirty="0" err="1"/>
              <a:t>science</a:t>
            </a:r>
            <a:r>
              <a:rPr lang="es-CO" altLang="en-US" sz="4000" dirty="0"/>
              <a:t> </a:t>
            </a:r>
            <a:r>
              <a:rPr lang="es-CO" altLang="en-US" sz="4000" dirty="0" err="1"/>
              <a:t>of</a:t>
            </a:r>
            <a:r>
              <a:rPr lang="es-CO" altLang="en-US" sz="4000" dirty="0"/>
              <a:t> </a:t>
            </a:r>
            <a:r>
              <a:rPr lang="es-CO" altLang="en-US" sz="4000" dirty="0" err="1"/>
              <a:t>education</a:t>
            </a:r>
            <a:r>
              <a:rPr lang="es-CO" altLang="en-US" sz="4000" dirty="0"/>
              <a:t> </a:t>
            </a:r>
            <a:r>
              <a:rPr lang="es-CO" altLang="en-US" sz="4000" dirty="0" err="1"/>
              <a:t>providing</a:t>
            </a:r>
            <a:r>
              <a:rPr lang="es-CO" altLang="en-US" sz="4000" dirty="0"/>
              <a:t> </a:t>
            </a:r>
            <a:r>
              <a:rPr lang="es-CO" altLang="en-US" sz="4000" dirty="0" err="1"/>
              <a:t>teachers</a:t>
            </a:r>
            <a:r>
              <a:rPr lang="es-CO" altLang="en-US" sz="4000" dirty="0"/>
              <a:t> </a:t>
            </a:r>
            <a:r>
              <a:rPr lang="es-CO" altLang="en-US" sz="4000" dirty="0" err="1"/>
              <a:t>with</a:t>
            </a:r>
            <a:r>
              <a:rPr lang="es-CO" altLang="en-US" sz="4000" dirty="0"/>
              <a:t> </a:t>
            </a:r>
            <a:r>
              <a:rPr lang="es-CO" altLang="en-US" sz="4000" dirty="0" err="1"/>
              <a:t>the</a:t>
            </a:r>
            <a:r>
              <a:rPr lang="es-CO" altLang="en-US" sz="4000" dirty="0"/>
              <a:t> </a:t>
            </a:r>
            <a:r>
              <a:rPr lang="es-CO" altLang="en-US" sz="4000" dirty="0" err="1"/>
              <a:t>theory</a:t>
            </a:r>
            <a:r>
              <a:rPr lang="es-CO" altLang="en-US" sz="4000" dirty="0"/>
              <a:t> and </a:t>
            </a:r>
            <a:r>
              <a:rPr lang="es-CO" altLang="en-US" sz="4000" dirty="0" err="1"/>
              <a:t>autonomy</a:t>
            </a:r>
            <a:r>
              <a:rPr lang="es-CO" altLang="en-US" sz="4000" dirty="0"/>
              <a:t> </a:t>
            </a:r>
            <a:r>
              <a:rPr lang="es-CO" altLang="en-US" sz="4000" dirty="0" err="1"/>
              <a:t>they</a:t>
            </a:r>
            <a:r>
              <a:rPr lang="es-CO" altLang="en-US" sz="4000" dirty="0"/>
              <a:t> </a:t>
            </a:r>
            <a:r>
              <a:rPr lang="es-CO" altLang="en-US" sz="4000" dirty="0" err="1"/>
              <a:t>need</a:t>
            </a:r>
            <a:r>
              <a:rPr lang="es-CO" altLang="en-US" sz="4000" dirty="0"/>
              <a:t>, </a:t>
            </a:r>
            <a:r>
              <a:rPr lang="es-CO" altLang="en-US" sz="4000" dirty="0" err="1"/>
              <a:t>we</a:t>
            </a:r>
            <a:r>
              <a:rPr lang="es-CO" altLang="en-US" sz="4000" dirty="0"/>
              <a:t> </a:t>
            </a:r>
            <a:r>
              <a:rPr lang="es-CO" altLang="en-US" sz="4000" dirty="0" err="1"/>
              <a:t>have</a:t>
            </a:r>
            <a:r>
              <a:rPr lang="es-CO" altLang="en-US" sz="4000" dirty="0"/>
              <a:t> </a:t>
            </a:r>
            <a:r>
              <a:rPr lang="es-CO" altLang="en-US" sz="4000" dirty="0" err="1"/>
              <a:t>government</a:t>
            </a:r>
            <a:r>
              <a:rPr lang="es-CO" altLang="en-US" sz="4000" dirty="0"/>
              <a:t> </a:t>
            </a:r>
            <a:r>
              <a:rPr lang="es-CO" altLang="en-US" sz="4000" dirty="0" err="1"/>
              <a:t>officials</a:t>
            </a:r>
            <a:r>
              <a:rPr lang="es-CO" altLang="en-US" sz="4000" dirty="0"/>
              <a:t> and </a:t>
            </a:r>
            <a:r>
              <a:rPr lang="es-CO" altLang="en-US" sz="4000" dirty="0" err="1"/>
              <a:t>school</a:t>
            </a:r>
            <a:r>
              <a:rPr lang="es-CO" altLang="en-US" sz="4000" dirty="0"/>
              <a:t> </a:t>
            </a:r>
            <a:r>
              <a:rPr lang="es-CO" altLang="en-US" sz="4000" dirty="0" err="1"/>
              <a:t>administrators</a:t>
            </a:r>
            <a:r>
              <a:rPr lang="es-CO" altLang="en-US" sz="4000" dirty="0"/>
              <a:t> </a:t>
            </a:r>
            <a:r>
              <a:rPr lang="es-CO" altLang="en-US" sz="4000" dirty="0" err="1"/>
              <a:t>telling</a:t>
            </a:r>
            <a:r>
              <a:rPr lang="es-CO" altLang="en-US" sz="4000" dirty="0"/>
              <a:t> </a:t>
            </a:r>
            <a:r>
              <a:rPr lang="es-CO" altLang="en-US" sz="4000" dirty="0" err="1"/>
              <a:t>teachers</a:t>
            </a:r>
            <a:r>
              <a:rPr lang="es-CO" altLang="en-US" sz="4000" dirty="0"/>
              <a:t> </a:t>
            </a:r>
            <a:r>
              <a:rPr lang="es-CO" altLang="en-US" sz="4000" dirty="0" err="1"/>
              <a:t>how</a:t>
            </a:r>
            <a:r>
              <a:rPr lang="es-CO" altLang="en-US" sz="4000" dirty="0"/>
              <a:t> and </a:t>
            </a:r>
            <a:r>
              <a:rPr lang="es-CO" altLang="en-US" sz="4000" dirty="0" err="1"/>
              <a:t>what</a:t>
            </a:r>
            <a:r>
              <a:rPr lang="es-CO" altLang="en-US" sz="4000" dirty="0"/>
              <a:t> </a:t>
            </a:r>
            <a:r>
              <a:rPr lang="es-CO" altLang="en-US" sz="4000" dirty="0" err="1"/>
              <a:t>to</a:t>
            </a:r>
            <a:r>
              <a:rPr lang="es-CO" altLang="en-US" sz="4000" dirty="0"/>
              <a:t> do.</a:t>
            </a:r>
            <a:br>
              <a:rPr lang="es-CO" altLang="en-US" sz="4000" dirty="0"/>
            </a:br>
            <a:br>
              <a:rPr lang="es-CO" altLang="en-US" sz="4000" dirty="0"/>
            </a:br>
            <a:r>
              <a:rPr lang="es-CO" altLang="en-US" sz="4000" dirty="0"/>
              <a:t>							--Jean Piaget (1970)</a:t>
            </a:r>
            <a:br>
              <a:rPr lang="es-CO" altLang="en-US" sz="4000" dirty="0"/>
            </a:br>
            <a:endParaRPr lang="es-CO" altLang="en-US" sz="4000"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1 Título">
            <a:extLst>
              <a:ext uri="{FF2B5EF4-FFF2-40B4-BE49-F238E27FC236}">
                <a16:creationId xmlns:a16="http://schemas.microsoft.com/office/drawing/2014/main" id="{C5284B52-3EB5-D1CF-0834-0AAB9E7D0B1D}"/>
              </a:ext>
            </a:extLst>
          </p:cNvPr>
          <p:cNvSpPr>
            <a:spLocks noGrp="1" noChangeArrowheads="1"/>
          </p:cNvSpPr>
          <p:nvPr>
            <p:ph type="title"/>
          </p:nvPr>
        </p:nvSpPr>
        <p:spPr>
          <a:xfrm>
            <a:off x="1981200" y="274638"/>
            <a:ext cx="8229600" cy="6297612"/>
          </a:xfrm>
        </p:spPr>
        <p:txBody>
          <a:bodyPr/>
          <a:lstStyle/>
          <a:p>
            <a:pPr algn="l"/>
            <a:r>
              <a:rPr lang="en-US" altLang="en-US" sz="3600" dirty="0"/>
              <a:t>The theory of </a:t>
            </a:r>
            <a:r>
              <a:rPr lang="en-US" altLang="en-US" sz="3600" b="1" dirty="0"/>
              <a:t>teaching</a:t>
            </a:r>
            <a:r>
              <a:rPr lang="en-US" altLang="en-US" sz="3600" dirty="0"/>
              <a:t> has drawn on the work of:</a:t>
            </a:r>
            <a:br>
              <a:rPr lang="en-US" altLang="en-US" sz="3600" dirty="0"/>
            </a:br>
            <a:r>
              <a:rPr lang="en-US" altLang="en-US" sz="3600" dirty="0"/>
              <a:t>     - Jerome Bruner</a:t>
            </a:r>
            <a:br>
              <a:rPr lang="en-US" altLang="en-US" sz="3600" dirty="0"/>
            </a:br>
            <a:r>
              <a:rPr lang="en-US" altLang="en-US" sz="3600" dirty="0"/>
              <a:t>     - Phillip H. Phenix</a:t>
            </a:r>
            <a:br>
              <a:rPr lang="en-US" altLang="en-US" sz="3600" dirty="0"/>
            </a:br>
            <a:r>
              <a:rPr lang="en-US" altLang="en-US" sz="3600" dirty="0"/>
              <a:t>     - Harry S. </a:t>
            </a:r>
            <a:r>
              <a:rPr lang="en-US" altLang="en-US" sz="3600" dirty="0" err="1"/>
              <a:t>Broudy</a:t>
            </a:r>
            <a:br>
              <a:rPr lang="en-US" altLang="en-US" sz="3600" dirty="0"/>
            </a:br>
            <a:r>
              <a:rPr lang="en-US" altLang="en-US" sz="3600" dirty="0"/>
              <a:t>     - B. </a:t>
            </a:r>
            <a:r>
              <a:rPr lang="en-US" altLang="en-US" sz="3600" dirty="0" err="1"/>
              <a:t>Othanel</a:t>
            </a:r>
            <a:r>
              <a:rPr lang="en-US" altLang="en-US" sz="3600" dirty="0"/>
              <a:t> Smith</a:t>
            </a:r>
            <a:br>
              <a:rPr lang="en-US" altLang="en-US" sz="3600" dirty="0"/>
            </a:br>
            <a:r>
              <a:rPr lang="en-US" altLang="en-US" sz="3600" dirty="0"/>
              <a:t>     - Woodruff</a:t>
            </a:r>
            <a:br>
              <a:rPr lang="en-US" altLang="en-US" sz="3600" dirty="0"/>
            </a:br>
            <a:r>
              <a:rPr lang="en-US" altLang="en-US" sz="3600" dirty="0"/>
              <a:t>     - Nathaniel L. Gage</a:t>
            </a:r>
            <a:br>
              <a:rPr lang="en-US" altLang="en-US" sz="3600" dirty="0"/>
            </a:br>
            <a:r>
              <a:rPr lang="en-US" altLang="en-US" sz="3600" dirty="0"/>
              <a:t>     - William Glaser</a:t>
            </a:r>
            <a:br>
              <a:rPr lang="en-US" altLang="en-US" sz="3600" dirty="0"/>
            </a:br>
            <a:r>
              <a:rPr lang="en-US" altLang="en-US" sz="3600" dirty="0"/>
              <a:t>     - Mary Elizabeth </a:t>
            </a:r>
            <a:r>
              <a:rPr lang="en-US" altLang="en-US" sz="3600" dirty="0" err="1"/>
              <a:t>Mullino</a:t>
            </a:r>
            <a:r>
              <a:rPr lang="en-US" altLang="en-US" sz="3600" dirty="0"/>
              <a:t> Moore</a:t>
            </a:r>
            <a:br>
              <a:rPr lang="en-US" altLang="en-US" sz="3600" dirty="0"/>
            </a:br>
            <a:r>
              <a:rPr lang="en-US" altLang="en-US" sz="3600" dirty="0"/>
              <a:t>     - Donald W. Oliver</a:t>
            </a:r>
            <a:endParaRPr lang="es-CO" altLang="en-US" sz="36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3 Título">
            <a:extLst>
              <a:ext uri="{FF2B5EF4-FFF2-40B4-BE49-F238E27FC236}">
                <a16:creationId xmlns:a16="http://schemas.microsoft.com/office/drawing/2014/main" id="{0EF47031-3F43-B3F2-A4D7-7B40F91BA7AA}"/>
              </a:ext>
            </a:extLst>
          </p:cNvPr>
          <p:cNvSpPr>
            <a:spLocks noGrp="1" noChangeArrowheads="1"/>
          </p:cNvSpPr>
          <p:nvPr>
            <p:ph type="title"/>
          </p:nvPr>
        </p:nvSpPr>
        <p:spPr>
          <a:xfrm>
            <a:off x="1981200" y="35859"/>
            <a:ext cx="8229600" cy="571500"/>
          </a:xfrm>
        </p:spPr>
        <p:txBody>
          <a:bodyPr/>
          <a:lstStyle/>
          <a:p>
            <a:r>
              <a:rPr lang="es-CO" altLang="en-US" sz="3200" b="1" dirty="0" err="1"/>
              <a:t>Theory</a:t>
            </a:r>
            <a:r>
              <a:rPr lang="es-CO" altLang="en-US" sz="3200" b="1" dirty="0"/>
              <a:t> </a:t>
            </a:r>
            <a:r>
              <a:rPr lang="es-CO" altLang="en-US" sz="3200" b="1" dirty="0" err="1"/>
              <a:t>of</a:t>
            </a:r>
            <a:r>
              <a:rPr lang="es-CO" altLang="en-US" sz="3200" b="1" dirty="0"/>
              <a:t> </a:t>
            </a:r>
            <a:r>
              <a:rPr lang="es-CO" altLang="en-US" sz="3200" b="1" dirty="0" err="1"/>
              <a:t>Teaching</a:t>
            </a:r>
            <a:r>
              <a:rPr lang="es-CO" altLang="en-US" sz="3200" b="1" dirty="0"/>
              <a:t> (A </a:t>
            </a:r>
            <a:r>
              <a:rPr lang="es-CO" altLang="en-US" sz="3200" b="1" dirty="0" err="1"/>
              <a:t>Pedagogy</a:t>
            </a:r>
            <a:r>
              <a:rPr lang="es-CO" altLang="en-US" sz="3200" b="1" dirty="0"/>
              <a:t> </a:t>
            </a:r>
            <a:r>
              <a:rPr lang="es-CO" altLang="en-US" sz="3200" b="1" dirty="0" err="1"/>
              <a:t>of</a:t>
            </a:r>
            <a:r>
              <a:rPr lang="es-CO" altLang="en-US" sz="3200" b="1" dirty="0"/>
              <a:t> Love)</a:t>
            </a:r>
          </a:p>
        </p:txBody>
      </p:sp>
      <p:sp>
        <p:nvSpPr>
          <p:cNvPr id="247811" name="4 Marcador de contenido">
            <a:extLst>
              <a:ext uri="{FF2B5EF4-FFF2-40B4-BE49-F238E27FC236}">
                <a16:creationId xmlns:a16="http://schemas.microsoft.com/office/drawing/2014/main" id="{4E22055D-A6A0-4578-0F03-E7B5E3803454}"/>
              </a:ext>
            </a:extLst>
          </p:cNvPr>
          <p:cNvSpPr>
            <a:spLocks noGrp="1" noChangeArrowheads="1"/>
          </p:cNvSpPr>
          <p:nvPr>
            <p:ph idx="1"/>
          </p:nvPr>
        </p:nvSpPr>
        <p:spPr>
          <a:xfrm>
            <a:off x="335360" y="785814"/>
            <a:ext cx="11521280" cy="5883275"/>
          </a:xfrm>
        </p:spPr>
        <p:txBody>
          <a:bodyPr/>
          <a:lstStyle/>
          <a:p>
            <a:pPr marL="514350" indent="-514350">
              <a:buFont typeface="+mj-lt"/>
              <a:buAutoNum type="arabicPeriod"/>
            </a:pPr>
            <a:r>
              <a:rPr lang="es-CO" altLang="en-US" i="1" dirty="0" err="1"/>
              <a:t>Lovingly</a:t>
            </a:r>
            <a:r>
              <a:rPr lang="es-CO" altLang="en-US" dirty="0"/>
              <a:t> </a:t>
            </a:r>
            <a:r>
              <a:rPr lang="es-CO" altLang="en-US" b="1" dirty="0" err="1"/>
              <a:t>diagnosing</a:t>
            </a:r>
            <a:r>
              <a:rPr lang="es-CO" altLang="en-US" dirty="0"/>
              <a:t>: </a:t>
            </a:r>
            <a:r>
              <a:rPr lang="es-CO" altLang="en-US" dirty="0" err="1"/>
              <a:t>talents</a:t>
            </a:r>
            <a:r>
              <a:rPr lang="es-CO" altLang="en-US" dirty="0"/>
              <a:t>, </a:t>
            </a:r>
            <a:r>
              <a:rPr lang="es-CO" altLang="en-US" dirty="0" err="1"/>
              <a:t>strengths</a:t>
            </a:r>
            <a:r>
              <a:rPr lang="es-CO" altLang="en-US" dirty="0"/>
              <a:t>, </a:t>
            </a:r>
            <a:r>
              <a:rPr lang="es-CO" altLang="en-US" dirty="0" err="1"/>
              <a:t>interests</a:t>
            </a:r>
            <a:r>
              <a:rPr lang="es-CO" altLang="en-US" dirty="0"/>
              <a:t>, </a:t>
            </a:r>
            <a:r>
              <a:rPr lang="es-CO" altLang="en-US" dirty="0" err="1"/>
              <a:t>passions</a:t>
            </a:r>
            <a:r>
              <a:rPr lang="es-CO" altLang="en-US" dirty="0"/>
              <a:t>, </a:t>
            </a:r>
            <a:r>
              <a:rPr lang="es-CO" altLang="en-US" dirty="0" err="1"/>
              <a:t>goals</a:t>
            </a:r>
            <a:r>
              <a:rPr lang="es-CO" altLang="en-US" dirty="0"/>
              <a:t>, </a:t>
            </a:r>
            <a:r>
              <a:rPr lang="es-CO" altLang="en-US" dirty="0" err="1"/>
              <a:t>ways</a:t>
            </a:r>
            <a:r>
              <a:rPr lang="es-CO" altLang="en-US" dirty="0"/>
              <a:t> </a:t>
            </a:r>
            <a:r>
              <a:rPr lang="es-CO" altLang="en-US" dirty="0" err="1"/>
              <a:t>of</a:t>
            </a:r>
            <a:r>
              <a:rPr lang="es-CO" altLang="en-US" dirty="0"/>
              <a:t> </a:t>
            </a:r>
            <a:r>
              <a:rPr lang="es-CO" altLang="en-US" dirty="0" err="1"/>
              <a:t>learning</a:t>
            </a:r>
            <a:r>
              <a:rPr lang="es-CO" altLang="en-US" dirty="0"/>
              <a:t> and </a:t>
            </a:r>
            <a:r>
              <a:rPr lang="es-CO" altLang="en-US" dirty="0" err="1"/>
              <a:t>knowing</a:t>
            </a:r>
            <a:r>
              <a:rPr lang="es-CO" altLang="en-US" dirty="0"/>
              <a:t>, </a:t>
            </a:r>
            <a:r>
              <a:rPr lang="es-CO" altLang="en-US" dirty="0" err="1"/>
              <a:t>needs</a:t>
            </a:r>
            <a:r>
              <a:rPr lang="es-CO" altLang="en-US" dirty="0"/>
              <a:t>, </a:t>
            </a:r>
            <a:r>
              <a:rPr lang="es-CO" altLang="en-US" dirty="0" err="1"/>
              <a:t>weaknesses</a:t>
            </a:r>
            <a:endParaRPr lang="es-CO" altLang="en-US" dirty="0"/>
          </a:p>
          <a:p>
            <a:pPr marL="514350" indent="-514350">
              <a:buFont typeface="+mj-lt"/>
              <a:buAutoNum type="arabicPeriod"/>
            </a:pPr>
            <a:r>
              <a:rPr lang="es-CO" altLang="en-US" i="1" dirty="0" err="1"/>
              <a:t>Lovingly</a:t>
            </a:r>
            <a:r>
              <a:rPr lang="es-CO" altLang="en-US" dirty="0"/>
              <a:t> </a:t>
            </a:r>
            <a:r>
              <a:rPr lang="es-CO" altLang="en-US" b="1" dirty="0" err="1"/>
              <a:t>prescribing</a:t>
            </a:r>
            <a:r>
              <a:rPr lang="es-CO" altLang="en-US" dirty="0"/>
              <a:t>: </a:t>
            </a:r>
            <a:r>
              <a:rPr lang="es-CO" altLang="en-US" dirty="0" err="1"/>
              <a:t>motivating</a:t>
            </a:r>
            <a:r>
              <a:rPr lang="es-CO" altLang="en-US" dirty="0"/>
              <a:t>, </a:t>
            </a:r>
            <a:r>
              <a:rPr lang="es-CO" altLang="en-US" dirty="0" err="1"/>
              <a:t>purpose-guided</a:t>
            </a:r>
            <a:r>
              <a:rPr lang="es-CO" altLang="en-US" dirty="0"/>
              <a:t> </a:t>
            </a:r>
            <a:r>
              <a:rPr lang="es-CO" altLang="en-US" dirty="0" err="1"/>
              <a:t>interactions</a:t>
            </a:r>
            <a:r>
              <a:rPr lang="es-CO" altLang="en-US" dirty="0"/>
              <a:t> </a:t>
            </a:r>
            <a:r>
              <a:rPr lang="es-CO" altLang="en-US" dirty="0" err="1"/>
              <a:t>with</a:t>
            </a:r>
            <a:r>
              <a:rPr lang="es-CO" altLang="en-US" dirty="0"/>
              <a:t> particular </a:t>
            </a:r>
            <a:r>
              <a:rPr lang="es-CO" altLang="en-US" dirty="0" err="1"/>
              <a:t>environments</a:t>
            </a:r>
            <a:endParaRPr lang="es-CO" altLang="en-US" dirty="0"/>
          </a:p>
          <a:p>
            <a:pPr marL="514350" indent="-514350">
              <a:buFont typeface="+mj-lt"/>
              <a:buAutoNum type="arabicPeriod"/>
            </a:pPr>
            <a:r>
              <a:rPr lang="es-CO" altLang="en-US" i="1" dirty="0" err="1"/>
              <a:t>Lovingly</a:t>
            </a:r>
            <a:r>
              <a:rPr lang="es-CO" altLang="en-US" dirty="0"/>
              <a:t> </a:t>
            </a:r>
            <a:r>
              <a:rPr lang="es-CO" altLang="en-US" b="1" dirty="0" err="1"/>
              <a:t>arranging</a:t>
            </a:r>
            <a:r>
              <a:rPr lang="es-CO" altLang="en-US" b="1" dirty="0"/>
              <a:t> </a:t>
            </a:r>
            <a:r>
              <a:rPr lang="es-CO" altLang="en-US" b="1" dirty="0" err="1"/>
              <a:t>the</a:t>
            </a:r>
            <a:r>
              <a:rPr lang="es-CO" altLang="en-US" b="1" dirty="0"/>
              <a:t> </a:t>
            </a:r>
            <a:r>
              <a:rPr lang="es-CO" altLang="en-US" b="1" dirty="0" err="1"/>
              <a:t>environment</a:t>
            </a:r>
            <a:r>
              <a:rPr lang="es-CO" altLang="en-US" dirty="0"/>
              <a:t>(s)</a:t>
            </a:r>
          </a:p>
          <a:p>
            <a:pPr marL="514350" indent="-514350">
              <a:buFont typeface="+mj-lt"/>
              <a:buAutoNum type="arabicPeriod"/>
            </a:pPr>
            <a:r>
              <a:rPr lang="es-CO" altLang="en-US" i="1" dirty="0" err="1"/>
              <a:t>Lovingly</a:t>
            </a:r>
            <a:r>
              <a:rPr lang="es-CO" altLang="en-US" dirty="0"/>
              <a:t> </a:t>
            </a:r>
            <a:r>
              <a:rPr lang="es-CO" altLang="en-US" b="1" dirty="0" err="1"/>
              <a:t>guiding</a:t>
            </a:r>
            <a:r>
              <a:rPr lang="es-CO" altLang="en-US" b="1" dirty="0"/>
              <a:t> </a:t>
            </a:r>
            <a:r>
              <a:rPr lang="es-CO" altLang="en-US" b="1" dirty="0" err="1"/>
              <a:t>interactions</a:t>
            </a:r>
            <a:r>
              <a:rPr lang="es-CO" altLang="en-US" b="1" dirty="0"/>
              <a:t> </a:t>
            </a:r>
            <a:r>
              <a:rPr lang="es-CO" altLang="en-US" dirty="0"/>
              <a:t>(</a:t>
            </a:r>
            <a:r>
              <a:rPr lang="es-CO" altLang="en-US" dirty="0" err="1"/>
              <a:t>with</a:t>
            </a:r>
            <a:r>
              <a:rPr lang="es-CO" altLang="en-US" dirty="0"/>
              <a:t> </a:t>
            </a:r>
            <a:r>
              <a:rPr lang="es-CO" altLang="en-US" dirty="0" err="1"/>
              <a:t>the</a:t>
            </a:r>
            <a:r>
              <a:rPr lang="es-CO" altLang="en-US" dirty="0"/>
              <a:t> </a:t>
            </a:r>
            <a:r>
              <a:rPr lang="es-CO" altLang="en-US" dirty="0" err="1"/>
              <a:t>environment</a:t>
            </a:r>
            <a:r>
              <a:rPr lang="es-CO" altLang="en-US" dirty="0"/>
              <a:t>)</a:t>
            </a:r>
            <a:r>
              <a:rPr lang="en-US" altLang="en-US" dirty="0"/>
              <a:t> for the purpose of actualizing the learner’s potentiality at an optimum rate while absorbing wholesome entities and excluding unwholesome entities.</a:t>
            </a:r>
          </a:p>
          <a:p>
            <a:pPr marL="514350" indent="-514350">
              <a:buFont typeface="+mj-lt"/>
              <a:buAutoNum type="arabicPeriod"/>
            </a:pPr>
            <a:r>
              <a:rPr lang="en-US" altLang="en-US" i="1" dirty="0"/>
              <a:t>Lovingly </a:t>
            </a:r>
            <a:r>
              <a:rPr lang="en-US" altLang="en-US" b="1" dirty="0"/>
              <a:t>assessing </a:t>
            </a:r>
            <a:r>
              <a:rPr lang="en-US" altLang="en-US" dirty="0"/>
              <a:t>learning objective attainment (i.e., a new diagnosis)</a:t>
            </a:r>
            <a:endParaRPr lang="en-US" altLang="en-US" i="1" dirty="0"/>
          </a:p>
          <a:p>
            <a:endParaRPr lang="es-CO" altLang="en-US" dirty="0"/>
          </a:p>
          <a:p>
            <a:endParaRPr lang="es-CO"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9E5895-DFCB-6688-F939-566D4838EE76}"/>
              </a:ext>
            </a:extLst>
          </p:cNvPr>
          <p:cNvPicPr>
            <a:picLocks noChangeAspect="1"/>
          </p:cNvPicPr>
          <p:nvPr/>
        </p:nvPicPr>
        <p:blipFill>
          <a:blip r:embed="rId3"/>
          <a:stretch>
            <a:fillRect/>
          </a:stretch>
        </p:blipFill>
        <p:spPr>
          <a:xfrm>
            <a:off x="0" y="-2979712"/>
            <a:ext cx="12192000" cy="12313368"/>
          </a:xfrm>
          <a:prstGeom prst="rect">
            <a:avLst/>
          </a:prstGeom>
        </p:spPr>
      </p:pic>
    </p:spTree>
    <p:extLst>
      <p:ext uri="{BB962C8B-B14F-4D97-AF65-F5344CB8AC3E}">
        <p14:creationId xmlns:p14="http://schemas.microsoft.com/office/powerpoint/2010/main" val="19675267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3 Título">
            <a:extLst>
              <a:ext uri="{FF2B5EF4-FFF2-40B4-BE49-F238E27FC236}">
                <a16:creationId xmlns:a16="http://schemas.microsoft.com/office/drawing/2014/main" id="{3C435E87-713C-98B3-9692-C8871CA16A32}"/>
              </a:ext>
            </a:extLst>
          </p:cNvPr>
          <p:cNvSpPr>
            <a:spLocks noGrp="1" noChangeArrowheads="1"/>
          </p:cNvSpPr>
          <p:nvPr>
            <p:ph type="title"/>
          </p:nvPr>
        </p:nvSpPr>
        <p:spPr>
          <a:xfrm>
            <a:off x="191344" y="137319"/>
            <a:ext cx="11881320" cy="6583362"/>
          </a:xfrm>
        </p:spPr>
        <p:txBody>
          <a:bodyPr/>
          <a:lstStyle/>
          <a:p>
            <a:pPr algn="l">
              <a:spcBef>
                <a:spcPts val="1200"/>
              </a:spcBef>
            </a:pPr>
            <a:r>
              <a:rPr lang="en-US" altLang="en-US" sz="3200" dirty="0"/>
              <a:t>	       		   </a:t>
            </a:r>
            <a:r>
              <a:rPr lang="en-US" altLang="en-US" sz="3200" b="1" dirty="0"/>
              <a:t>Self-teaching Competence</a:t>
            </a:r>
            <a:br>
              <a:rPr lang="en-US" altLang="en-US" sz="3200" dirty="0"/>
            </a:br>
            <a:br>
              <a:rPr lang="en-US" altLang="en-US" sz="3200" dirty="0"/>
            </a:br>
            <a:r>
              <a:rPr lang="en-US" altLang="en-US" sz="3000" dirty="0"/>
              <a:t>The </a:t>
            </a:r>
            <a:r>
              <a:rPr lang="en-US" altLang="en-US" sz="3000" b="1" dirty="0"/>
              <a:t>conscious </a:t>
            </a:r>
            <a:r>
              <a:rPr lang="en-US" altLang="en-US" sz="3000" dirty="0"/>
              <a:t>ability to:</a:t>
            </a:r>
            <a:br>
              <a:rPr lang="en-US" altLang="en-US" sz="3000" dirty="0"/>
            </a:br>
            <a:r>
              <a:rPr lang="en-US" altLang="en-US" sz="3000" dirty="0"/>
              <a:t>  - motivate one’s self by visualizing purpose-guided learning</a:t>
            </a:r>
            <a:br>
              <a:rPr lang="en-US" altLang="en-US" sz="3000" dirty="0"/>
            </a:br>
            <a:r>
              <a:rPr lang="en-US" altLang="en-US" sz="3000" dirty="0"/>
              <a:t>    outcomes;</a:t>
            </a:r>
            <a:br>
              <a:rPr lang="en-US" altLang="en-US" sz="3000" dirty="0"/>
            </a:br>
            <a:r>
              <a:rPr lang="en-US" altLang="en-US" sz="3000" dirty="0"/>
              <a:t>  - diagnose one’s talents, passions, abilities, and needs;</a:t>
            </a:r>
            <a:br>
              <a:rPr lang="en-US" altLang="en-US" sz="3000" dirty="0"/>
            </a:br>
            <a:r>
              <a:rPr lang="en-US" altLang="en-US" sz="3000" dirty="0"/>
              <a:t>  - prescribe certain interactions with particular environments;</a:t>
            </a:r>
            <a:br>
              <a:rPr lang="en-US" altLang="en-US" sz="3000" dirty="0"/>
            </a:br>
            <a:r>
              <a:rPr lang="en-US" altLang="en-US" sz="3000" dirty="0"/>
              <a:t>  - arrange those prescribed environments; and</a:t>
            </a:r>
            <a:br>
              <a:rPr lang="en-US" altLang="en-US" sz="3000" dirty="0"/>
            </a:br>
            <a:r>
              <a:rPr lang="en-US" altLang="en-US" sz="3000" dirty="0"/>
              <a:t>  - guide one’s own interactions with them to:</a:t>
            </a:r>
            <a:br>
              <a:rPr lang="en-US" altLang="en-US" sz="3000" dirty="0"/>
            </a:br>
            <a:r>
              <a:rPr lang="en-US" altLang="en-US" sz="3000" dirty="0"/>
              <a:t>    - actualize one’s potentiality at an optimum rate, by:</a:t>
            </a:r>
            <a:br>
              <a:rPr lang="en-US" altLang="en-US" sz="3000" dirty="0"/>
            </a:br>
            <a:r>
              <a:rPr lang="en-US" altLang="en-US" sz="3000" dirty="0"/>
              <a:t>    - differentiating, integrating &amp; generalizing experience,</a:t>
            </a:r>
            <a:br>
              <a:rPr lang="en-US" altLang="en-US" sz="3000" dirty="0"/>
            </a:br>
            <a:r>
              <a:rPr lang="en-US" altLang="en-US" sz="3000" dirty="0"/>
              <a:t>    - acquiring, absorbing (positively prehending) wholesome entities,</a:t>
            </a:r>
            <a:br>
              <a:rPr lang="en-US" altLang="en-US" sz="3000" dirty="0"/>
            </a:br>
            <a:r>
              <a:rPr lang="en-US" altLang="en-US" sz="3000" dirty="0"/>
              <a:t>    - and rejecting (negatively prehending) unwholesome entities.</a:t>
            </a:r>
            <a:br>
              <a:rPr lang="en-US" altLang="en-US" sz="3000" dirty="0"/>
            </a:br>
            <a:r>
              <a:rPr lang="en-US" altLang="en-US" sz="3000" dirty="0"/>
              <a:t>  - self-assess the attainment of learning objectives.</a:t>
            </a:r>
            <a:br>
              <a:rPr lang="en-US" altLang="en-US" sz="3000" dirty="0"/>
            </a:br>
            <a:endParaRPr lang="es-CO" altLang="en-US" sz="30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1 Título">
            <a:extLst>
              <a:ext uri="{FF2B5EF4-FFF2-40B4-BE49-F238E27FC236}">
                <a16:creationId xmlns:a16="http://schemas.microsoft.com/office/drawing/2014/main" id="{02865E90-F00B-8382-56D1-FB0EB5516843}"/>
              </a:ext>
            </a:extLst>
          </p:cNvPr>
          <p:cNvSpPr>
            <a:spLocks noGrp="1" noChangeArrowheads="1"/>
          </p:cNvSpPr>
          <p:nvPr>
            <p:ph type="title"/>
          </p:nvPr>
        </p:nvSpPr>
        <p:spPr>
          <a:xfrm>
            <a:off x="271802" y="260648"/>
            <a:ext cx="11920198" cy="6226175"/>
          </a:xfrm>
        </p:spPr>
        <p:txBody>
          <a:bodyPr/>
          <a:lstStyle/>
          <a:p>
            <a:pPr algn="l">
              <a:spcBef>
                <a:spcPts val="1200"/>
              </a:spcBef>
              <a:spcAft>
                <a:spcPts val="1200"/>
              </a:spcAft>
            </a:pPr>
            <a:r>
              <a:rPr lang="en-US" altLang="en-US" sz="3800" b="1" dirty="0"/>
              <a:t>		 The Anisa theory of administration</a:t>
            </a:r>
            <a:br>
              <a:rPr lang="en-US" altLang="en-US" sz="3800" b="1" dirty="0"/>
            </a:br>
            <a:r>
              <a:rPr lang="en-US" altLang="en-US" sz="3800" dirty="0"/>
              <a:t>has been influenced by the work of:</a:t>
            </a:r>
            <a:br>
              <a:rPr lang="en-US" altLang="en-US" sz="3800" dirty="0"/>
            </a:br>
            <a:r>
              <a:rPr lang="en-US" altLang="en-US" sz="3800" dirty="0"/>
              <a:t>  - Chester Barnard</a:t>
            </a:r>
            <a:br>
              <a:rPr lang="en-US" altLang="en-US" sz="3800" dirty="0"/>
            </a:br>
            <a:r>
              <a:rPr lang="en-US" altLang="en-US" sz="3800" dirty="0"/>
              <a:t>  - Mary Parker Follett</a:t>
            </a:r>
            <a:br>
              <a:rPr lang="en-US" altLang="en-US" sz="3800" dirty="0"/>
            </a:br>
            <a:r>
              <a:rPr lang="en-US" altLang="en-US" sz="3800" dirty="0"/>
              <a:t>  - Chris Argyris</a:t>
            </a:r>
            <a:br>
              <a:rPr lang="en-US" altLang="en-US" sz="3800" dirty="0"/>
            </a:br>
            <a:r>
              <a:rPr lang="en-US" altLang="en-US" sz="3800" dirty="0"/>
              <a:t>  - Paul Hersey &amp; Ken Blanchard</a:t>
            </a:r>
            <a:br>
              <a:rPr lang="en-US" altLang="en-US" sz="3800" dirty="0"/>
            </a:br>
            <a:r>
              <a:rPr lang="en-US" altLang="en-US" sz="3800" dirty="0"/>
              <a:t>	 (Situational Leadership)</a:t>
            </a:r>
            <a:br>
              <a:rPr lang="en-US" altLang="en-US" sz="3800" dirty="0"/>
            </a:br>
            <a:r>
              <a:rPr lang="en-US" altLang="en-US" sz="3800" dirty="0"/>
              <a:t>  - Penny Walker (Anisa dissertation)</a:t>
            </a:r>
            <a:br>
              <a:rPr lang="en-US" altLang="en-US" sz="3800" dirty="0"/>
            </a:br>
            <a:r>
              <a:rPr lang="en-US" altLang="en-US" sz="3800" dirty="0"/>
              <a:t>and the </a:t>
            </a:r>
            <a:r>
              <a:rPr lang="en-US" altLang="en-US" sz="3800" b="1" dirty="0"/>
              <a:t>WES theory of administration</a:t>
            </a:r>
            <a:r>
              <a:rPr lang="en-US" altLang="en-US" sz="3800" dirty="0"/>
              <a:t> by that of:</a:t>
            </a:r>
            <a:br>
              <a:rPr lang="en-US" altLang="en-US" sz="3800" dirty="0"/>
            </a:br>
            <a:r>
              <a:rPr lang="en-US" altLang="en-US" sz="3800" dirty="0"/>
              <a:t>  - Lee G. Bolman &amp; Terrence E. Deal</a:t>
            </a:r>
            <a:br>
              <a:rPr lang="en-US" altLang="en-US" sz="3800" dirty="0"/>
            </a:br>
            <a:r>
              <a:rPr lang="en-US" altLang="en-US" sz="3800" dirty="0"/>
              <a:t>       (Four-Frame Model)</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217B35-63F5-98D8-A7F1-AF47CE464466}"/>
              </a:ext>
            </a:extLst>
          </p:cNvPr>
          <p:cNvSpPr>
            <a:spLocks noGrp="1"/>
          </p:cNvSpPr>
          <p:nvPr>
            <p:ph type="body" idx="1"/>
          </p:nvPr>
        </p:nvSpPr>
        <p:spPr>
          <a:xfrm>
            <a:off x="609600" y="274641"/>
            <a:ext cx="10972800" cy="6583359"/>
          </a:xfrm>
        </p:spPr>
        <p:txBody>
          <a:bodyPr/>
          <a:lstStyle/>
          <a:p>
            <a:pPr marL="85725" indent="0" algn="ctr">
              <a:buNone/>
            </a:pPr>
            <a:r>
              <a:rPr lang="es-BO" sz="4000" b="1" dirty="0" err="1"/>
              <a:t>The</a:t>
            </a:r>
            <a:r>
              <a:rPr lang="es-BO" sz="4000" b="1" dirty="0"/>
              <a:t> </a:t>
            </a:r>
            <a:r>
              <a:rPr lang="es-BO" sz="4000" b="1" dirty="0" err="1"/>
              <a:t>first</a:t>
            </a:r>
            <a:r>
              <a:rPr lang="es-BO" sz="4000" b="1" dirty="0"/>
              <a:t> </a:t>
            </a:r>
            <a:r>
              <a:rPr lang="es-BO" sz="4000" b="1" dirty="0" err="1"/>
              <a:t>of</a:t>
            </a:r>
            <a:r>
              <a:rPr lang="es-BO" sz="4000" b="1" dirty="0"/>
              <a:t> </a:t>
            </a:r>
            <a:r>
              <a:rPr lang="es-BO" sz="4000" b="1" dirty="0" err="1"/>
              <a:t>the</a:t>
            </a:r>
            <a:r>
              <a:rPr lang="es-BO" sz="4000" b="1" dirty="0"/>
              <a:t> </a:t>
            </a:r>
            <a:r>
              <a:rPr lang="es-BO" sz="4000" b="1" dirty="0" err="1"/>
              <a:t>eight</a:t>
            </a:r>
            <a:r>
              <a:rPr lang="es-BO" sz="4000" b="1" dirty="0"/>
              <a:t> </a:t>
            </a:r>
            <a:r>
              <a:rPr lang="es-BO" sz="4000" b="1" dirty="0" err="1"/>
              <a:t>postulates</a:t>
            </a:r>
            <a:endParaRPr lang="es-BO" sz="4000" b="1" dirty="0"/>
          </a:p>
          <a:p>
            <a:pPr marL="85725" indent="0" algn="ctr">
              <a:buNone/>
            </a:pPr>
            <a:r>
              <a:rPr lang="es-BO" sz="4000" b="1" dirty="0" err="1"/>
              <a:t>of</a:t>
            </a:r>
            <a:r>
              <a:rPr lang="es-BO" sz="4000" b="1" dirty="0"/>
              <a:t> </a:t>
            </a:r>
            <a:r>
              <a:rPr lang="es-BO" sz="4000" b="1" dirty="0" err="1"/>
              <a:t>the</a:t>
            </a:r>
            <a:r>
              <a:rPr lang="es-BO" sz="4000" b="1" dirty="0"/>
              <a:t> </a:t>
            </a:r>
            <a:r>
              <a:rPr lang="es-BO" sz="4000" b="1" dirty="0" err="1"/>
              <a:t>Theory</a:t>
            </a:r>
            <a:r>
              <a:rPr lang="es-BO" sz="4000" b="1" dirty="0"/>
              <a:t> </a:t>
            </a:r>
            <a:r>
              <a:rPr lang="es-BO" sz="4000" b="1" dirty="0" err="1"/>
              <a:t>of</a:t>
            </a:r>
            <a:r>
              <a:rPr lang="es-BO" sz="4000" b="1" dirty="0"/>
              <a:t> </a:t>
            </a:r>
            <a:r>
              <a:rPr lang="es-BO" sz="4000" b="1" dirty="0" err="1"/>
              <a:t>Administration</a:t>
            </a:r>
            <a:endParaRPr lang="es-BO" sz="4000" b="1" dirty="0"/>
          </a:p>
          <a:p>
            <a:pPr marL="85725" indent="0">
              <a:buNone/>
            </a:pPr>
            <a:endParaRPr lang="es-BO" sz="1200" dirty="0"/>
          </a:p>
          <a:p>
            <a:pPr marL="85725" indent="0">
              <a:spcBef>
                <a:spcPts val="0"/>
              </a:spcBef>
              <a:buNone/>
            </a:pPr>
            <a:r>
              <a:rPr lang="es-BO" sz="4000" dirty="0"/>
              <a:t>“</a:t>
            </a:r>
            <a:r>
              <a:rPr lang="en-US" sz="4000" dirty="0"/>
              <a:t>Defines administration in terms of service qualified by the purposes and goals of the group or educational institution as specified in the theory of curriculum - a service that explicitly calls for administrators to have extensive knowledge about the goals and how they are to be achieved.”</a:t>
            </a:r>
            <a:endParaRPr lang="es-BO" sz="4000" dirty="0"/>
          </a:p>
        </p:txBody>
      </p:sp>
    </p:spTree>
    <p:extLst>
      <p:ext uri="{BB962C8B-B14F-4D97-AF65-F5344CB8AC3E}">
        <p14:creationId xmlns:p14="http://schemas.microsoft.com/office/powerpoint/2010/main" val="32457814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24470EC0-12ED-712D-D9F1-9B6E2441518D}"/>
              </a:ext>
            </a:extLst>
          </p:cNvPr>
          <p:cNvCxnSpPr/>
          <p:nvPr/>
        </p:nvCxnSpPr>
        <p:spPr>
          <a:xfrm flipV="1">
            <a:off x="2309814" y="2500313"/>
            <a:ext cx="7286625" cy="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55651" name="Text Box 12">
            <a:extLst>
              <a:ext uri="{FF2B5EF4-FFF2-40B4-BE49-F238E27FC236}">
                <a16:creationId xmlns:a16="http://schemas.microsoft.com/office/drawing/2014/main" id="{0B9EC3AE-AED4-E503-1B4C-A96A5EEB00A6}"/>
              </a:ext>
            </a:extLst>
          </p:cNvPr>
          <p:cNvSpPr txBox="1">
            <a:spLocks noChangeArrowheads="1"/>
          </p:cNvSpPr>
          <p:nvPr/>
        </p:nvSpPr>
        <p:spPr bwMode="auto">
          <a:xfrm>
            <a:off x="2238376" y="214313"/>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3600">
                <a:solidFill>
                  <a:srgbClr val="000000"/>
                </a:solidFill>
              </a:rPr>
              <a:t>Immanence</a:t>
            </a:r>
            <a:endParaRPr lang="es-ES_tradnl" altLang="en-US" sz="1600">
              <a:solidFill>
                <a:srgbClr val="000000"/>
              </a:solidFill>
            </a:endParaRPr>
          </a:p>
        </p:txBody>
      </p:sp>
      <p:sp>
        <p:nvSpPr>
          <p:cNvPr id="155652" name="Text Box 12">
            <a:extLst>
              <a:ext uri="{FF2B5EF4-FFF2-40B4-BE49-F238E27FC236}">
                <a16:creationId xmlns:a16="http://schemas.microsoft.com/office/drawing/2014/main" id="{AF063D5C-9546-F407-AF77-B4B69562855C}"/>
              </a:ext>
            </a:extLst>
          </p:cNvPr>
          <p:cNvSpPr txBox="1">
            <a:spLocks noChangeArrowheads="1"/>
          </p:cNvSpPr>
          <p:nvPr/>
        </p:nvSpPr>
        <p:spPr bwMode="auto">
          <a:xfrm>
            <a:off x="6738938" y="214313"/>
            <a:ext cx="3143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3600">
                <a:solidFill>
                  <a:srgbClr val="000000"/>
                </a:solidFill>
              </a:rPr>
              <a:t>Trancendence</a:t>
            </a:r>
            <a:endParaRPr lang="es-ES_tradnl" altLang="en-US" sz="1600">
              <a:solidFill>
                <a:srgbClr val="000000"/>
              </a:solidFill>
            </a:endParaRPr>
          </a:p>
        </p:txBody>
      </p:sp>
      <p:sp>
        <p:nvSpPr>
          <p:cNvPr id="155653" name="Text Box 12">
            <a:extLst>
              <a:ext uri="{FF2B5EF4-FFF2-40B4-BE49-F238E27FC236}">
                <a16:creationId xmlns:a16="http://schemas.microsoft.com/office/drawing/2014/main" id="{C9D9AFEE-B0DC-0919-BF9E-2239AAADB7F9}"/>
              </a:ext>
            </a:extLst>
          </p:cNvPr>
          <p:cNvSpPr txBox="1">
            <a:spLocks noChangeArrowheads="1"/>
          </p:cNvSpPr>
          <p:nvPr/>
        </p:nvSpPr>
        <p:spPr bwMode="auto">
          <a:xfrm>
            <a:off x="5748339" y="366713"/>
            <a:ext cx="276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800">
                <a:solidFill>
                  <a:srgbClr val="000000"/>
                </a:solidFill>
              </a:rPr>
              <a:t>Present</a:t>
            </a:r>
            <a:endParaRPr lang="es-ES_tradnl" altLang="en-US" sz="1000">
              <a:solidFill>
                <a:srgbClr val="000000"/>
              </a:solidFill>
            </a:endParaRPr>
          </a:p>
        </p:txBody>
      </p:sp>
      <p:sp>
        <p:nvSpPr>
          <p:cNvPr id="155654" name="Text Box 12">
            <a:extLst>
              <a:ext uri="{FF2B5EF4-FFF2-40B4-BE49-F238E27FC236}">
                <a16:creationId xmlns:a16="http://schemas.microsoft.com/office/drawing/2014/main" id="{416DC72B-A11D-6B03-2C50-7CF62D3F7724}"/>
              </a:ext>
            </a:extLst>
          </p:cNvPr>
          <p:cNvSpPr txBox="1">
            <a:spLocks noChangeArrowheads="1"/>
          </p:cNvSpPr>
          <p:nvPr/>
        </p:nvSpPr>
        <p:spPr bwMode="auto">
          <a:xfrm>
            <a:off x="5738814" y="2611439"/>
            <a:ext cx="276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800" b="1">
                <a:solidFill>
                  <a:srgbClr val="00B050"/>
                </a:solidFill>
              </a:rPr>
              <a:t>Mindfuiness</a:t>
            </a:r>
          </a:p>
        </p:txBody>
      </p:sp>
      <p:sp>
        <p:nvSpPr>
          <p:cNvPr id="155655" name="Text Box 12">
            <a:extLst>
              <a:ext uri="{FF2B5EF4-FFF2-40B4-BE49-F238E27FC236}">
                <a16:creationId xmlns:a16="http://schemas.microsoft.com/office/drawing/2014/main" id="{43A3AB48-8147-8E16-F9F8-4A41D5BC0D74}"/>
              </a:ext>
            </a:extLst>
          </p:cNvPr>
          <p:cNvSpPr txBox="1">
            <a:spLocks noChangeArrowheads="1"/>
          </p:cNvSpPr>
          <p:nvPr/>
        </p:nvSpPr>
        <p:spPr bwMode="auto">
          <a:xfrm>
            <a:off x="1676400" y="714375"/>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Hi</a:t>
            </a:r>
            <a:endParaRPr lang="es-ES_tradnl" altLang="en-US" sz="900">
              <a:solidFill>
                <a:srgbClr val="000000"/>
              </a:solidFill>
            </a:endParaRPr>
          </a:p>
        </p:txBody>
      </p:sp>
      <p:sp>
        <p:nvSpPr>
          <p:cNvPr id="155656" name="Text Box 12">
            <a:extLst>
              <a:ext uri="{FF2B5EF4-FFF2-40B4-BE49-F238E27FC236}">
                <a16:creationId xmlns:a16="http://schemas.microsoft.com/office/drawing/2014/main" id="{F33331F9-3F47-EA48-E280-1CBE302DAD80}"/>
              </a:ext>
            </a:extLst>
          </p:cNvPr>
          <p:cNvSpPr txBox="1">
            <a:spLocks noChangeArrowheads="1"/>
          </p:cNvSpPr>
          <p:nvPr/>
        </p:nvSpPr>
        <p:spPr bwMode="auto">
          <a:xfrm>
            <a:off x="1666875" y="1643064"/>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Lo</a:t>
            </a:r>
            <a:endParaRPr lang="es-ES_tradnl" altLang="en-US" sz="900">
              <a:solidFill>
                <a:srgbClr val="000000"/>
              </a:solidFill>
            </a:endParaRPr>
          </a:p>
        </p:txBody>
      </p:sp>
      <p:sp>
        <p:nvSpPr>
          <p:cNvPr id="155657" name="Text Box 12">
            <a:extLst>
              <a:ext uri="{FF2B5EF4-FFF2-40B4-BE49-F238E27FC236}">
                <a16:creationId xmlns:a16="http://schemas.microsoft.com/office/drawing/2014/main" id="{DAE5C789-8D7E-B0AF-E119-6C72B97EF9AE}"/>
              </a:ext>
            </a:extLst>
          </p:cNvPr>
          <p:cNvSpPr txBox="1">
            <a:spLocks noChangeArrowheads="1"/>
          </p:cNvSpPr>
          <p:nvPr/>
        </p:nvSpPr>
        <p:spPr bwMode="auto">
          <a:xfrm>
            <a:off x="10177463" y="661989"/>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Hi</a:t>
            </a:r>
            <a:endParaRPr lang="es-ES_tradnl" altLang="en-US" sz="900">
              <a:solidFill>
                <a:srgbClr val="000000"/>
              </a:solidFill>
            </a:endParaRPr>
          </a:p>
        </p:txBody>
      </p:sp>
      <p:sp>
        <p:nvSpPr>
          <p:cNvPr id="155658" name="Text Box 12">
            <a:extLst>
              <a:ext uri="{FF2B5EF4-FFF2-40B4-BE49-F238E27FC236}">
                <a16:creationId xmlns:a16="http://schemas.microsoft.com/office/drawing/2014/main" id="{93E7734A-AFA3-6EAF-F194-458DD25336FE}"/>
              </a:ext>
            </a:extLst>
          </p:cNvPr>
          <p:cNvSpPr txBox="1">
            <a:spLocks noChangeArrowheads="1"/>
          </p:cNvSpPr>
          <p:nvPr/>
        </p:nvSpPr>
        <p:spPr bwMode="auto">
          <a:xfrm>
            <a:off x="10167938" y="1590675"/>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Lo</a:t>
            </a:r>
            <a:endParaRPr lang="es-ES_tradnl" altLang="en-US" sz="900">
              <a:solidFill>
                <a:srgbClr val="000000"/>
              </a:solidFill>
            </a:endParaRPr>
          </a:p>
        </p:txBody>
      </p:sp>
      <p:cxnSp>
        <p:nvCxnSpPr>
          <p:cNvPr id="26" name="Straight Arrow Connector 25">
            <a:extLst>
              <a:ext uri="{FF2B5EF4-FFF2-40B4-BE49-F238E27FC236}">
                <a16:creationId xmlns:a16="http://schemas.microsoft.com/office/drawing/2014/main" id="{F745DAF5-B009-5E6F-F5F9-122987C295BA}"/>
              </a:ext>
            </a:extLst>
          </p:cNvPr>
          <p:cNvCxnSpPr/>
          <p:nvPr/>
        </p:nvCxnSpPr>
        <p:spPr>
          <a:xfrm rot="5400000">
            <a:off x="1631156" y="1321594"/>
            <a:ext cx="92868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FD48851-5608-9790-0681-37D83A17D095}"/>
              </a:ext>
            </a:extLst>
          </p:cNvPr>
          <p:cNvCxnSpPr/>
          <p:nvPr/>
        </p:nvCxnSpPr>
        <p:spPr>
          <a:xfrm rot="5400000">
            <a:off x="9703594" y="1321594"/>
            <a:ext cx="92868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5661" name="Text Box 12">
            <a:extLst>
              <a:ext uri="{FF2B5EF4-FFF2-40B4-BE49-F238E27FC236}">
                <a16:creationId xmlns:a16="http://schemas.microsoft.com/office/drawing/2014/main" id="{BA3FD1F9-B479-962E-BFDA-E084C75366EB}"/>
              </a:ext>
            </a:extLst>
          </p:cNvPr>
          <p:cNvSpPr txBox="1">
            <a:spLocks noChangeArrowheads="1"/>
          </p:cNvSpPr>
          <p:nvPr/>
        </p:nvSpPr>
        <p:spPr bwMode="auto">
          <a:xfrm>
            <a:off x="2667001" y="2571750"/>
            <a:ext cx="2714625"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2400" dirty="0" err="1">
                <a:solidFill>
                  <a:srgbClr val="000000"/>
                </a:solidFill>
              </a:rPr>
              <a:t>Past</a:t>
            </a:r>
            <a:r>
              <a:rPr lang="es-ES_tradnl" altLang="en-US" sz="2400" dirty="0">
                <a:solidFill>
                  <a:srgbClr val="000000"/>
                </a:solidFill>
              </a:rPr>
              <a:t> </a:t>
            </a:r>
            <a:r>
              <a:rPr lang="es-ES_tradnl" altLang="en-US" sz="2400" dirty="0" err="1">
                <a:solidFill>
                  <a:srgbClr val="000000"/>
                </a:solidFill>
              </a:rPr>
              <a:t>events</a:t>
            </a:r>
            <a:r>
              <a:rPr lang="es-ES_tradnl" altLang="en-US" sz="2400" dirty="0">
                <a:solidFill>
                  <a:srgbClr val="000000"/>
                </a:solidFill>
              </a:rPr>
              <a:t> (+ -)</a:t>
            </a:r>
          </a:p>
          <a:p>
            <a:pPr algn="ctr">
              <a:spcBef>
                <a:spcPct val="0"/>
              </a:spcBef>
              <a:buFontTx/>
              <a:buNone/>
            </a:pPr>
            <a:r>
              <a:rPr lang="es-ES_tradnl" altLang="en-US" sz="2400" dirty="0" err="1">
                <a:solidFill>
                  <a:srgbClr val="000000"/>
                </a:solidFill>
              </a:rPr>
              <a:t>Heritage</a:t>
            </a:r>
            <a:endParaRPr lang="es-ES_tradnl" altLang="en-US" sz="2400" dirty="0">
              <a:solidFill>
                <a:srgbClr val="000000"/>
              </a:solidFill>
            </a:endParaRPr>
          </a:p>
          <a:p>
            <a:pPr algn="ctr">
              <a:spcBef>
                <a:spcPct val="0"/>
              </a:spcBef>
              <a:buFontTx/>
              <a:buNone/>
            </a:pPr>
            <a:r>
              <a:rPr lang="es-ES_tradnl" altLang="en-US" sz="2400" dirty="0" err="1">
                <a:solidFill>
                  <a:srgbClr val="000000"/>
                </a:solidFill>
              </a:rPr>
              <a:t>Genetics</a:t>
            </a:r>
            <a:endParaRPr lang="es-ES_tradnl" altLang="en-US" sz="2400" dirty="0">
              <a:solidFill>
                <a:srgbClr val="000000"/>
              </a:solidFill>
            </a:endParaRPr>
          </a:p>
          <a:p>
            <a:pPr algn="ctr">
              <a:spcBef>
                <a:spcPct val="0"/>
              </a:spcBef>
              <a:buFontTx/>
              <a:buNone/>
            </a:pPr>
            <a:r>
              <a:rPr lang="es-ES_tradnl" altLang="en-US" sz="2400" dirty="0" err="1">
                <a:solidFill>
                  <a:srgbClr val="000000"/>
                </a:solidFill>
              </a:rPr>
              <a:t>Ancestors</a:t>
            </a:r>
            <a:endParaRPr lang="es-ES_tradnl" altLang="en-US" sz="2400" dirty="0">
              <a:solidFill>
                <a:srgbClr val="000000"/>
              </a:solidFill>
            </a:endParaRPr>
          </a:p>
          <a:p>
            <a:pPr algn="ctr">
              <a:spcBef>
                <a:spcPct val="0"/>
              </a:spcBef>
              <a:buFontTx/>
              <a:buNone/>
            </a:pPr>
            <a:r>
              <a:rPr lang="es-ES_tradnl" altLang="en-US" sz="2400" dirty="0">
                <a:solidFill>
                  <a:srgbClr val="000000"/>
                </a:solidFill>
              </a:rPr>
              <a:t>Traumas</a:t>
            </a:r>
          </a:p>
          <a:p>
            <a:pPr algn="ctr">
              <a:spcBef>
                <a:spcPct val="0"/>
              </a:spcBef>
              <a:buFontTx/>
              <a:buNone/>
            </a:pPr>
            <a:r>
              <a:rPr lang="es-ES_tradnl" altLang="en-US" sz="2400" dirty="0" err="1">
                <a:solidFill>
                  <a:srgbClr val="000000"/>
                </a:solidFill>
              </a:rPr>
              <a:t>Blessings</a:t>
            </a:r>
            <a:endParaRPr lang="es-ES_tradnl" altLang="en-US" sz="2400" dirty="0">
              <a:solidFill>
                <a:srgbClr val="000000"/>
              </a:solidFill>
            </a:endParaRPr>
          </a:p>
          <a:p>
            <a:pPr algn="ctr">
              <a:spcBef>
                <a:spcPct val="0"/>
              </a:spcBef>
              <a:buFontTx/>
              <a:buNone/>
            </a:pPr>
            <a:r>
              <a:rPr lang="es-ES_tradnl" altLang="en-US" sz="2400" dirty="0" err="1">
                <a:solidFill>
                  <a:srgbClr val="000000"/>
                </a:solidFill>
              </a:rPr>
              <a:t>Accomplishments</a:t>
            </a:r>
            <a:endParaRPr lang="es-ES_tradnl" altLang="en-US" sz="2400" dirty="0">
              <a:solidFill>
                <a:srgbClr val="000000"/>
              </a:solidFill>
            </a:endParaRPr>
          </a:p>
          <a:p>
            <a:pPr algn="ctr">
              <a:spcBef>
                <a:spcPct val="0"/>
              </a:spcBef>
              <a:buFontTx/>
              <a:buNone/>
            </a:pPr>
            <a:r>
              <a:rPr lang="es-ES_tradnl" altLang="en-US" sz="2400" dirty="0" err="1">
                <a:solidFill>
                  <a:srgbClr val="000000"/>
                </a:solidFill>
              </a:rPr>
              <a:t>Acquisitions</a:t>
            </a:r>
            <a:endParaRPr lang="es-ES_tradnl" altLang="en-US" sz="2400" dirty="0">
              <a:solidFill>
                <a:srgbClr val="000000"/>
              </a:solidFill>
            </a:endParaRPr>
          </a:p>
          <a:p>
            <a:pPr algn="ctr">
              <a:spcBef>
                <a:spcPct val="0"/>
              </a:spcBef>
              <a:buFontTx/>
              <a:buNone/>
            </a:pPr>
            <a:endParaRPr lang="es-ES_tradnl" altLang="en-US" sz="1800" dirty="0">
              <a:solidFill>
                <a:srgbClr val="000000"/>
              </a:solidFill>
            </a:endParaRPr>
          </a:p>
          <a:p>
            <a:pPr algn="ctr">
              <a:spcBef>
                <a:spcPct val="0"/>
              </a:spcBef>
              <a:buFontTx/>
              <a:buNone/>
            </a:pPr>
            <a:endParaRPr lang="es-ES_tradnl" altLang="en-US" sz="1600" dirty="0">
              <a:solidFill>
                <a:srgbClr val="000000"/>
              </a:solidFill>
            </a:endParaRPr>
          </a:p>
        </p:txBody>
      </p:sp>
      <p:sp>
        <p:nvSpPr>
          <p:cNvPr id="155669" name="Text Box 12">
            <a:extLst>
              <a:ext uri="{FF2B5EF4-FFF2-40B4-BE49-F238E27FC236}">
                <a16:creationId xmlns:a16="http://schemas.microsoft.com/office/drawing/2014/main" id="{6B0F8E09-2D3B-485F-12BA-CE941FDD5472}"/>
              </a:ext>
            </a:extLst>
          </p:cNvPr>
          <p:cNvSpPr txBox="1">
            <a:spLocks noChangeArrowheads="1"/>
          </p:cNvSpPr>
          <p:nvPr/>
        </p:nvSpPr>
        <p:spPr bwMode="auto">
          <a:xfrm>
            <a:off x="2238376" y="5786438"/>
            <a:ext cx="3000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3600">
                <a:solidFill>
                  <a:srgbClr val="000000"/>
                </a:solidFill>
              </a:rPr>
              <a:t>Management</a:t>
            </a:r>
            <a:endParaRPr lang="es-ES_tradnl" altLang="en-US" sz="1600">
              <a:solidFill>
                <a:srgbClr val="000000"/>
              </a:solidFill>
            </a:endParaRPr>
          </a:p>
        </p:txBody>
      </p:sp>
      <p:sp>
        <p:nvSpPr>
          <p:cNvPr id="155670" name="Text Box 12">
            <a:extLst>
              <a:ext uri="{FF2B5EF4-FFF2-40B4-BE49-F238E27FC236}">
                <a16:creationId xmlns:a16="http://schemas.microsoft.com/office/drawing/2014/main" id="{94297049-DA55-9AA8-9D88-A3A7CF540595}"/>
              </a:ext>
            </a:extLst>
          </p:cNvPr>
          <p:cNvSpPr txBox="1">
            <a:spLocks noChangeArrowheads="1"/>
          </p:cNvSpPr>
          <p:nvPr/>
        </p:nvSpPr>
        <p:spPr bwMode="auto">
          <a:xfrm>
            <a:off x="7239001" y="5786438"/>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3600">
                <a:solidFill>
                  <a:srgbClr val="000000"/>
                </a:solidFill>
              </a:rPr>
              <a:t>Leadership</a:t>
            </a:r>
            <a:endParaRPr lang="es-ES_tradnl" altLang="en-US" sz="1600">
              <a:solidFill>
                <a:srgbClr val="000000"/>
              </a:solidFill>
            </a:endParaRPr>
          </a:p>
        </p:txBody>
      </p:sp>
      <p:sp>
        <p:nvSpPr>
          <p:cNvPr id="155671" name="Text Box 12">
            <a:extLst>
              <a:ext uri="{FF2B5EF4-FFF2-40B4-BE49-F238E27FC236}">
                <a16:creationId xmlns:a16="http://schemas.microsoft.com/office/drawing/2014/main" id="{6CCBFF7E-E557-48AA-6AF6-E2D22BD17319}"/>
              </a:ext>
            </a:extLst>
          </p:cNvPr>
          <p:cNvSpPr txBox="1">
            <a:spLocks noChangeArrowheads="1"/>
          </p:cNvSpPr>
          <p:nvPr/>
        </p:nvSpPr>
        <p:spPr bwMode="auto">
          <a:xfrm>
            <a:off x="6310313" y="2571750"/>
            <a:ext cx="439419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2400" dirty="0">
                <a:solidFill>
                  <a:srgbClr val="000000"/>
                </a:solidFill>
              </a:rPr>
              <a:t>Future: Short </a:t>
            </a:r>
            <a:r>
              <a:rPr lang="es-ES_tradnl" altLang="en-US" sz="2400" dirty="0" err="1">
                <a:solidFill>
                  <a:srgbClr val="000000"/>
                </a:solidFill>
              </a:rPr>
              <a:t>to</a:t>
            </a:r>
            <a:r>
              <a:rPr lang="es-ES_tradnl" altLang="en-US" sz="2400" dirty="0">
                <a:solidFill>
                  <a:srgbClr val="000000"/>
                </a:solidFill>
              </a:rPr>
              <a:t> Long-</a:t>
            </a:r>
            <a:r>
              <a:rPr lang="es-ES_tradnl" altLang="en-US" sz="2400" dirty="0" err="1">
                <a:solidFill>
                  <a:srgbClr val="000000"/>
                </a:solidFill>
              </a:rPr>
              <a:t>range</a:t>
            </a:r>
            <a:r>
              <a:rPr lang="es-ES_tradnl" altLang="en-US" sz="2400" dirty="0">
                <a:solidFill>
                  <a:srgbClr val="000000"/>
                </a:solidFill>
              </a:rPr>
              <a:t>:</a:t>
            </a:r>
          </a:p>
          <a:p>
            <a:pPr algn="ctr">
              <a:spcBef>
                <a:spcPct val="0"/>
              </a:spcBef>
              <a:buFontTx/>
              <a:buNone/>
            </a:pPr>
            <a:r>
              <a:rPr lang="es-ES_tradnl" altLang="en-US" sz="2400" dirty="0" err="1">
                <a:solidFill>
                  <a:srgbClr val="000000"/>
                </a:solidFill>
              </a:rPr>
              <a:t>Plans</a:t>
            </a:r>
            <a:r>
              <a:rPr lang="es-ES_tradnl" altLang="en-US" sz="2400" dirty="0">
                <a:solidFill>
                  <a:srgbClr val="000000"/>
                </a:solidFill>
              </a:rPr>
              <a:t> </a:t>
            </a:r>
          </a:p>
          <a:p>
            <a:pPr algn="ctr">
              <a:spcBef>
                <a:spcPct val="0"/>
              </a:spcBef>
              <a:buFontTx/>
              <a:buNone/>
            </a:pPr>
            <a:r>
              <a:rPr lang="es-ES_tradnl" altLang="en-US" sz="2400" dirty="0" err="1">
                <a:solidFill>
                  <a:srgbClr val="000000"/>
                </a:solidFill>
              </a:rPr>
              <a:t>Goals</a:t>
            </a:r>
            <a:endParaRPr lang="es-ES_tradnl" altLang="en-US" sz="2400" dirty="0">
              <a:solidFill>
                <a:srgbClr val="000000"/>
              </a:solidFill>
            </a:endParaRPr>
          </a:p>
          <a:p>
            <a:pPr algn="ctr">
              <a:spcBef>
                <a:spcPct val="0"/>
              </a:spcBef>
              <a:buFontTx/>
              <a:buNone/>
            </a:pPr>
            <a:r>
              <a:rPr lang="es-ES_tradnl" altLang="en-US" sz="2400" dirty="0" err="1">
                <a:solidFill>
                  <a:srgbClr val="000000"/>
                </a:solidFill>
              </a:rPr>
              <a:t>Expectations</a:t>
            </a:r>
            <a:endParaRPr lang="es-ES_tradnl" altLang="en-US" sz="2400" dirty="0">
              <a:solidFill>
                <a:srgbClr val="000000"/>
              </a:solidFill>
            </a:endParaRPr>
          </a:p>
          <a:p>
            <a:pPr algn="ctr">
              <a:spcBef>
                <a:spcPct val="0"/>
              </a:spcBef>
              <a:buFontTx/>
              <a:buNone/>
            </a:pPr>
            <a:r>
              <a:rPr lang="es-ES_tradnl" altLang="en-US" sz="2400" dirty="0">
                <a:solidFill>
                  <a:srgbClr val="000000"/>
                </a:solidFill>
              </a:rPr>
              <a:t>Hopes and Dreams</a:t>
            </a:r>
          </a:p>
          <a:p>
            <a:pPr algn="ctr">
              <a:spcBef>
                <a:spcPct val="0"/>
              </a:spcBef>
              <a:buFontTx/>
              <a:buNone/>
            </a:pPr>
            <a:r>
              <a:rPr lang="es-ES_tradnl" altLang="en-US" sz="2400" dirty="0" err="1">
                <a:solidFill>
                  <a:srgbClr val="000000"/>
                </a:solidFill>
              </a:rPr>
              <a:t>Mission</a:t>
            </a:r>
            <a:r>
              <a:rPr lang="es-ES_tradnl" altLang="en-US" sz="2400" dirty="0">
                <a:solidFill>
                  <a:srgbClr val="000000"/>
                </a:solidFill>
              </a:rPr>
              <a:t>/</a:t>
            </a:r>
            <a:r>
              <a:rPr lang="es-ES_tradnl" altLang="en-US" sz="2400" dirty="0" err="1">
                <a:solidFill>
                  <a:srgbClr val="000000"/>
                </a:solidFill>
              </a:rPr>
              <a:t>Vision</a:t>
            </a:r>
            <a:endParaRPr lang="es-ES_tradnl" altLang="en-US" sz="2400" dirty="0">
              <a:solidFill>
                <a:srgbClr val="000000"/>
              </a:solidFill>
            </a:endParaRPr>
          </a:p>
          <a:p>
            <a:pPr algn="ctr">
              <a:spcBef>
                <a:spcPct val="0"/>
              </a:spcBef>
              <a:buFontTx/>
              <a:buNone/>
            </a:pPr>
            <a:r>
              <a:rPr lang="es-ES_tradnl" altLang="en-US" sz="2400" dirty="0">
                <a:solidFill>
                  <a:srgbClr val="000000"/>
                </a:solidFill>
              </a:rPr>
              <a:t>New </a:t>
            </a:r>
            <a:r>
              <a:rPr lang="es-ES_tradnl" altLang="en-US" sz="2400" dirty="0" err="1">
                <a:solidFill>
                  <a:srgbClr val="000000"/>
                </a:solidFill>
              </a:rPr>
              <a:t>resources</a:t>
            </a:r>
            <a:endParaRPr lang="es-ES_tradnl" altLang="en-US" sz="2400" dirty="0">
              <a:solidFill>
                <a:srgbClr val="000000"/>
              </a:solidFill>
            </a:endParaRPr>
          </a:p>
        </p:txBody>
      </p:sp>
      <p:sp>
        <p:nvSpPr>
          <p:cNvPr id="155678" name="Text Box 12">
            <a:extLst>
              <a:ext uri="{FF2B5EF4-FFF2-40B4-BE49-F238E27FC236}">
                <a16:creationId xmlns:a16="http://schemas.microsoft.com/office/drawing/2014/main" id="{CFC3C722-9577-3D0D-A559-B187B4D898DE}"/>
              </a:ext>
            </a:extLst>
          </p:cNvPr>
          <p:cNvSpPr txBox="1">
            <a:spLocks noChangeArrowheads="1"/>
          </p:cNvSpPr>
          <p:nvPr/>
        </p:nvSpPr>
        <p:spPr bwMode="auto">
          <a:xfrm>
            <a:off x="6105525" y="866775"/>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Hi</a:t>
            </a:r>
            <a:endParaRPr lang="es-ES_tradnl" altLang="en-US" sz="900">
              <a:solidFill>
                <a:srgbClr val="000000"/>
              </a:solidFill>
            </a:endParaRPr>
          </a:p>
        </p:txBody>
      </p:sp>
      <p:sp>
        <p:nvSpPr>
          <p:cNvPr id="155679" name="Text Box 12">
            <a:extLst>
              <a:ext uri="{FF2B5EF4-FFF2-40B4-BE49-F238E27FC236}">
                <a16:creationId xmlns:a16="http://schemas.microsoft.com/office/drawing/2014/main" id="{CFDD928B-BF24-2B8D-66D9-7D44372537CE}"/>
              </a:ext>
            </a:extLst>
          </p:cNvPr>
          <p:cNvSpPr txBox="1">
            <a:spLocks noChangeArrowheads="1"/>
          </p:cNvSpPr>
          <p:nvPr/>
        </p:nvSpPr>
        <p:spPr bwMode="auto">
          <a:xfrm>
            <a:off x="6096000" y="1795464"/>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600">
                <a:solidFill>
                  <a:srgbClr val="000000"/>
                </a:solidFill>
              </a:rPr>
              <a:t>Lo</a:t>
            </a:r>
            <a:endParaRPr lang="es-ES_tradnl" altLang="en-US" sz="900">
              <a:solidFill>
                <a:srgbClr val="000000"/>
              </a:solidFill>
            </a:endParaRPr>
          </a:p>
        </p:txBody>
      </p:sp>
      <p:cxnSp>
        <p:nvCxnSpPr>
          <p:cNvPr id="150" name="Straight Arrow Connector 149">
            <a:extLst>
              <a:ext uri="{FF2B5EF4-FFF2-40B4-BE49-F238E27FC236}">
                <a16:creationId xmlns:a16="http://schemas.microsoft.com/office/drawing/2014/main" id="{99FDD6D5-BA42-A404-1B8A-89F154CA97F6}"/>
              </a:ext>
            </a:extLst>
          </p:cNvPr>
          <p:cNvCxnSpPr/>
          <p:nvPr/>
        </p:nvCxnSpPr>
        <p:spPr>
          <a:xfrm rot="5400000">
            <a:off x="5630863" y="1473201"/>
            <a:ext cx="928688" cy="158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DADC1F37-BF0F-29BF-A65F-00977696CE84}"/>
              </a:ext>
            </a:extLst>
          </p:cNvPr>
          <p:cNvSpPr/>
          <p:nvPr/>
        </p:nvSpPr>
        <p:spPr>
          <a:xfrm>
            <a:off x="2990851" y="1357313"/>
            <a:ext cx="2962275" cy="1143000"/>
          </a:xfrm>
          <a:custGeom>
            <a:avLst/>
            <a:gdLst>
              <a:gd name="connsiteX0" fmla="*/ 0 w 2771775"/>
              <a:gd name="connsiteY0" fmla="*/ 582612 h 582612"/>
              <a:gd name="connsiteX1" fmla="*/ 1257300 w 2771775"/>
              <a:gd name="connsiteY1" fmla="*/ 1587 h 582612"/>
              <a:gd name="connsiteX2" fmla="*/ 2771775 w 2771775"/>
              <a:gd name="connsiteY2" fmla="*/ 573087 h 582612"/>
              <a:gd name="connsiteX3" fmla="*/ 2771775 w 2771775"/>
              <a:gd name="connsiteY3" fmla="*/ 573087 h 582612"/>
            </a:gdLst>
            <a:ahLst/>
            <a:cxnLst>
              <a:cxn ang="0">
                <a:pos x="connsiteX0" y="connsiteY0"/>
              </a:cxn>
              <a:cxn ang="0">
                <a:pos x="connsiteX1" y="connsiteY1"/>
              </a:cxn>
              <a:cxn ang="0">
                <a:pos x="connsiteX2" y="connsiteY2"/>
              </a:cxn>
              <a:cxn ang="0">
                <a:pos x="connsiteX3" y="connsiteY3"/>
              </a:cxn>
            </a:cxnLst>
            <a:rect l="l" t="t" r="r" b="b"/>
            <a:pathLst>
              <a:path w="2771775" h="582612">
                <a:moveTo>
                  <a:pt x="0" y="582612"/>
                </a:moveTo>
                <a:cubicBezTo>
                  <a:pt x="397669" y="292893"/>
                  <a:pt x="795338" y="3174"/>
                  <a:pt x="1257300" y="1587"/>
                </a:cubicBezTo>
                <a:cubicBezTo>
                  <a:pt x="1719262" y="0"/>
                  <a:pt x="2771775" y="573087"/>
                  <a:pt x="2771775" y="573087"/>
                </a:cubicBezTo>
                <a:lnTo>
                  <a:pt x="2771775" y="573087"/>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8" name="Freeform 67">
            <a:extLst>
              <a:ext uri="{FF2B5EF4-FFF2-40B4-BE49-F238E27FC236}">
                <a16:creationId xmlns:a16="http://schemas.microsoft.com/office/drawing/2014/main" id="{871214A7-C255-6ABA-1189-5DBF98B77CBA}"/>
              </a:ext>
            </a:extLst>
          </p:cNvPr>
          <p:cNvSpPr/>
          <p:nvPr/>
        </p:nvSpPr>
        <p:spPr>
          <a:xfrm>
            <a:off x="6096000" y="1357313"/>
            <a:ext cx="2928938" cy="1143000"/>
          </a:xfrm>
          <a:custGeom>
            <a:avLst/>
            <a:gdLst>
              <a:gd name="connsiteX0" fmla="*/ 0 w 2771775"/>
              <a:gd name="connsiteY0" fmla="*/ 582612 h 582612"/>
              <a:gd name="connsiteX1" fmla="*/ 1257300 w 2771775"/>
              <a:gd name="connsiteY1" fmla="*/ 1587 h 582612"/>
              <a:gd name="connsiteX2" fmla="*/ 2771775 w 2771775"/>
              <a:gd name="connsiteY2" fmla="*/ 573087 h 582612"/>
              <a:gd name="connsiteX3" fmla="*/ 2771775 w 2771775"/>
              <a:gd name="connsiteY3" fmla="*/ 573087 h 582612"/>
            </a:gdLst>
            <a:ahLst/>
            <a:cxnLst>
              <a:cxn ang="0">
                <a:pos x="connsiteX0" y="connsiteY0"/>
              </a:cxn>
              <a:cxn ang="0">
                <a:pos x="connsiteX1" y="connsiteY1"/>
              </a:cxn>
              <a:cxn ang="0">
                <a:pos x="connsiteX2" y="connsiteY2"/>
              </a:cxn>
              <a:cxn ang="0">
                <a:pos x="connsiteX3" y="connsiteY3"/>
              </a:cxn>
            </a:cxnLst>
            <a:rect l="l" t="t" r="r" b="b"/>
            <a:pathLst>
              <a:path w="2771775" h="582612">
                <a:moveTo>
                  <a:pt x="0" y="582612"/>
                </a:moveTo>
                <a:cubicBezTo>
                  <a:pt x="397669" y="292893"/>
                  <a:pt x="795338" y="3174"/>
                  <a:pt x="1257300" y="1587"/>
                </a:cubicBezTo>
                <a:cubicBezTo>
                  <a:pt x="1719262" y="0"/>
                  <a:pt x="2771775" y="573087"/>
                  <a:pt x="2771775" y="573087"/>
                </a:cubicBezTo>
                <a:lnTo>
                  <a:pt x="2771775" y="573087"/>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cxnSp>
        <p:nvCxnSpPr>
          <p:cNvPr id="71" name="Straight Arrow Connector 70">
            <a:extLst>
              <a:ext uri="{FF2B5EF4-FFF2-40B4-BE49-F238E27FC236}">
                <a16:creationId xmlns:a16="http://schemas.microsoft.com/office/drawing/2014/main" id="{882AD5FE-8955-D846-5203-4E3A760F4679}"/>
              </a:ext>
            </a:extLst>
          </p:cNvPr>
          <p:cNvCxnSpPr>
            <a:endCxn id="67" idx="2"/>
          </p:cNvCxnSpPr>
          <p:nvPr/>
        </p:nvCxnSpPr>
        <p:spPr>
          <a:xfrm>
            <a:off x="5810251" y="2357439"/>
            <a:ext cx="142875" cy="1238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Freeform 75">
            <a:extLst>
              <a:ext uri="{FF2B5EF4-FFF2-40B4-BE49-F238E27FC236}">
                <a16:creationId xmlns:a16="http://schemas.microsoft.com/office/drawing/2014/main" id="{758F89FB-F62A-45CD-2CF3-AEB78CF3307D}"/>
              </a:ext>
            </a:extLst>
          </p:cNvPr>
          <p:cNvSpPr/>
          <p:nvPr/>
        </p:nvSpPr>
        <p:spPr>
          <a:xfrm>
            <a:off x="3170238" y="1585913"/>
            <a:ext cx="2640012" cy="914400"/>
          </a:xfrm>
          <a:custGeom>
            <a:avLst/>
            <a:gdLst>
              <a:gd name="connsiteX0" fmla="*/ 0 w 2682240"/>
              <a:gd name="connsiteY0" fmla="*/ 913130 h 913130"/>
              <a:gd name="connsiteX1" fmla="*/ 1074420 w 2682240"/>
              <a:gd name="connsiteY1" fmla="*/ 21590 h 913130"/>
              <a:gd name="connsiteX2" fmla="*/ 2682240 w 2682240"/>
              <a:gd name="connsiteY2" fmla="*/ 783590 h 913130"/>
              <a:gd name="connsiteX3" fmla="*/ 2682240 w 2682240"/>
              <a:gd name="connsiteY3" fmla="*/ 783590 h 913130"/>
            </a:gdLst>
            <a:ahLst/>
            <a:cxnLst>
              <a:cxn ang="0">
                <a:pos x="connsiteX0" y="connsiteY0"/>
              </a:cxn>
              <a:cxn ang="0">
                <a:pos x="connsiteX1" y="connsiteY1"/>
              </a:cxn>
              <a:cxn ang="0">
                <a:pos x="connsiteX2" y="connsiteY2"/>
              </a:cxn>
              <a:cxn ang="0">
                <a:pos x="connsiteX3" y="connsiteY3"/>
              </a:cxn>
            </a:cxnLst>
            <a:rect l="l" t="t" r="r" b="b"/>
            <a:pathLst>
              <a:path w="2682240" h="913130">
                <a:moveTo>
                  <a:pt x="0" y="913130"/>
                </a:moveTo>
                <a:cubicBezTo>
                  <a:pt x="313690" y="478155"/>
                  <a:pt x="627380" y="43180"/>
                  <a:pt x="1074420" y="21590"/>
                </a:cubicBezTo>
                <a:cubicBezTo>
                  <a:pt x="1521460" y="0"/>
                  <a:pt x="2682240" y="783590"/>
                  <a:pt x="2682240" y="783590"/>
                </a:cubicBezTo>
                <a:lnTo>
                  <a:pt x="2682240" y="78359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9" name="Freeform 78">
            <a:extLst>
              <a:ext uri="{FF2B5EF4-FFF2-40B4-BE49-F238E27FC236}">
                <a16:creationId xmlns:a16="http://schemas.microsoft.com/office/drawing/2014/main" id="{3FAA2A81-D66F-9218-6E01-0A33F10DF241}"/>
              </a:ext>
            </a:extLst>
          </p:cNvPr>
          <p:cNvSpPr/>
          <p:nvPr/>
        </p:nvSpPr>
        <p:spPr>
          <a:xfrm>
            <a:off x="3398838" y="1828800"/>
            <a:ext cx="2468562" cy="655638"/>
          </a:xfrm>
          <a:custGeom>
            <a:avLst/>
            <a:gdLst>
              <a:gd name="connsiteX0" fmla="*/ 0 w 2468880"/>
              <a:gd name="connsiteY0" fmla="*/ 655320 h 655320"/>
              <a:gd name="connsiteX1" fmla="*/ 830580 w 2468880"/>
              <a:gd name="connsiteY1" fmla="*/ 15240 h 655320"/>
              <a:gd name="connsiteX2" fmla="*/ 2468880 w 2468880"/>
              <a:gd name="connsiteY2" fmla="*/ 563880 h 655320"/>
            </a:gdLst>
            <a:ahLst/>
            <a:cxnLst>
              <a:cxn ang="0">
                <a:pos x="connsiteX0" y="connsiteY0"/>
              </a:cxn>
              <a:cxn ang="0">
                <a:pos x="connsiteX1" y="connsiteY1"/>
              </a:cxn>
              <a:cxn ang="0">
                <a:pos x="connsiteX2" y="connsiteY2"/>
              </a:cxn>
            </a:cxnLst>
            <a:rect l="l" t="t" r="r" b="b"/>
            <a:pathLst>
              <a:path w="2468880" h="655320">
                <a:moveTo>
                  <a:pt x="0" y="655320"/>
                </a:moveTo>
                <a:cubicBezTo>
                  <a:pt x="209550" y="342900"/>
                  <a:pt x="419100" y="30480"/>
                  <a:pt x="830580" y="15240"/>
                </a:cubicBezTo>
                <a:cubicBezTo>
                  <a:pt x="1242060" y="0"/>
                  <a:pt x="1855470" y="281940"/>
                  <a:pt x="2468880" y="56388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81" name="Freeform 80">
            <a:extLst>
              <a:ext uri="{FF2B5EF4-FFF2-40B4-BE49-F238E27FC236}">
                <a16:creationId xmlns:a16="http://schemas.microsoft.com/office/drawing/2014/main" id="{970EF225-C848-DD90-D76F-D2D92C8CED62}"/>
              </a:ext>
            </a:extLst>
          </p:cNvPr>
          <p:cNvSpPr/>
          <p:nvPr/>
        </p:nvSpPr>
        <p:spPr>
          <a:xfrm>
            <a:off x="3635375" y="2028826"/>
            <a:ext cx="2224088" cy="455613"/>
          </a:xfrm>
          <a:custGeom>
            <a:avLst/>
            <a:gdLst>
              <a:gd name="connsiteX0" fmla="*/ 0 w 2225040"/>
              <a:gd name="connsiteY0" fmla="*/ 455930 h 455930"/>
              <a:gd name="connsiteX1" fmla="*/ 609600 w 2225040"/>
              <a:gd name="connsiteY1" fmla="*/ 13970 h 455930"/>
              <a:gd name="connsiteX2" fmla="*/ 2225040 w 2225040"/>
              <a:gd name="connsiteY2" fmla="*/ 372110 h 455930"/>
            </a:gdLst>
            <a:ahLst/>
            <a:cxnLst>
              <a:cxn ang="0">
                <a:pos x="connsiteX0" y="connsiteY0"/>
              </a:cxn>
              <a:cxn ang="0">
                <a:pos x="connsiteX1" y="connsiteY1"/>
              </a:cxn>
              <a:cxn ang="0">
                <a:pos x="connsiteX2" y="connsiteY2"/>
              </a:cxn>
            </a:cxnLst>
            <a:rect l="l" t="t" r="r" b="b"/>
            <a:pathLst>
              <a:path w="2225040" h="455930">
                <a:moveTo>
                  <a:pt x="0" y="455930"/>
                </a:moveTo>
                <a:cubicBezTo>
                  <a:pt x="119380" y="241935"/>
                  <a:pt x="238760" y="27940"/>
                  <a:pt x="609600" y="13970"/>
                </a:cubicBezTo>
                <a:cubicBezTo>
                  <a:pt x="980440" y="0"/>
                  <a:pt x="1602740" y="186055"/>
                  <a:pt x="2225040" y="37211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cxnSp>
        <p:nvCxnSpPr>
          <p:cNvPr id="106" name="Straight Arrow Connector 105">
            <a:extLst>
              <a:ext uri="{FF2B5EF4-FFF2-40B4-BE49-F238E27FC236}">
                <a16:creationId xmlns:a16="http://schemas.microsoft.com/office/drawing/2014/main" id="{6552494D-5A80-2347-9F43-C0E0AC2A7173}"/>
              </a:ext>
            </a:extLst>
          </p:cNvPr>
          <p:cNvCxnSpPr/>
          <p:nvPr/>
        </p:nvCxnSpPr>
        <p:spPr>
          <a:xfrm>
            <a:off x="4953000" y="1857376"/>
            <a:ext cx="285750"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DB5C7FB-B375-39DD-E699-877D70BD4B40}"/>
              </a:ext>
            </a:extLst>
          </p:cNvPr>
          <p:cNvCxnSpPr/>
          <p:nvPr/>
        </p:nvCxnSpPr>
        <p:spPr>
          <a:xfrm rot="16200000" flipH="1">
            <a:off x="5167314" y="1785939"/>
            <a:ext cx="71437"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A452A05-4CE7-D2DB-34E4-3D4F47653FAF}"/>
              </a:ext>
            </a:extLst>
          </p:cNvPr>
          <p:cNvCxnSpPr/>
          <p:nvPr/>
        </p:nvCxnSpPr>
        <p:spPr>
          <a:xfrm>
            <a:off x="4953001" y="2000250"/>
            <a:ext cx="214313"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Freeform 126">
            <a:extLst>
              <a:ext uri="{FF2B5EF4-FFF2-40B4-BE49-F238E27FC236}">
                <a16:creationId xmlns:a16="http://schemas.microsoft.com/office/drawing/2014/main" id="{378BCA2A-E47D-8C39-6974-BFC0B27F2D71}"/>
              </a:ext>
            </a:extLst>
          </p:cNvPr>
          <p:cNvSpPr/>
          <p:nvPr/>
        </p:nvSpPr>
        <p:spPr>
          <a:xfrm>
            <a:off x="6156325" y="1582738"/>
            <a:ext cx="2590800" cy="893762"/>
          </a:xfrm>
          <a:custGeom>
            <a:avLst/>
            <a:gdLst>
              <a:gd name="connsiteX0" fmla="*/ 2590800 w 2590800"/>
              <a:gd name="connsiteY0" fmla="*/ 894080 h 894080"/>
              <a:gd name="connsiteX1" fmla="*/ 1272540 w 2590800"/>
              <a:gd name="connsiteY1" fmla="*/ 10160 h 894080"/>
              <a:gd name="connsiteX2" fmla="*/ 0 w 2590800"/>
              <a:gd name="connsiteY2" fmla="*/ 833120 h 894080"/>
            </a:gdLst>
            <a:ahLst/>
            <a:cxnLst>
              <a:cxn ang="0">
                <a:pos x="connsiteX0" y="connsiteY0"/>
              </a:cxn>
              <a:cxn ang="0">
                <a:pos x="connsiteX1" y="connsiteY1"/>
              </a:cxn>
              <a:cxn ang="0">
                <a:pos x="connsiteX2" y="connsiteY2"/>
              </a:cxn>
            </a:cxnLst>
            <a:rect l="l" t="t" r="r" b="b"/>
            <a:pathLst>
              <a:path w="2590800" h="894080">
                <a:moveTo>
                  <a:pt x="2590800" y="894080"/>
                </a:moveTo>
                <a:cubicBezTo>
                  <a:pt x="2147570" y="457200"/>
                  <a:pt x="1704340" y="20320"/>
                  <a:pt x="1272540" y="10160"/>
                </a:cubicBezTo>
                <a:cubicBezTo>
                  <a:pt x="840740" y="0"/>
                  <a:pt x="420370" y="416560"/>
                  <a:pt x="0" y="83312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129" name="Freeform 128">
            <a:extLst>
              <a:ext uri="{FF2B5EF4-FFF2-40B4-BE49-F238E27FC236}">
                <a16:creationId xmlns:a16="http://schemas.microsoft.com/office/drawing/2014/main" id="{FE312E46-760F-BD6F-B94A-70C5DE370222}"/>
              </a:ext>
            </a:extLst>
          </p:cNvPr>
          <p:cNvSpPr/>
          <p:nvPr/>
        </p:nvSpPr>
        <p:spPr>
          <a:xfrm>
            <a:off x="6164264" y="1751013"/>
            <a:ext cx="2255837" cy="747712"/>
          </a:xfrm>
          <a:custGeom>
            <a:avLst/>
            <a:gdLst>
              <a:gd name="connsiteX0" fmla="*/ 2255520 w 2255520"/>
              <a:gd name="connsiteY0" fmla="*/ 748030 h 748030"/>
              <a:gd name="connsiteX1" fmla="*/ 1234440 w 2255520"/>
              <a:gd name="connsiteY1" fmla="*/ 16510 h 748030"/>
              <a:gd name="connsiteX2" fmla="*/ 0 w 2255520"/>
              <a:gd name="connsiteY2" fmla="*/ 648970 h 748030"/>
            </a:gdLst>
            <a:ahLst/>
            <a:cxnLst>
              <a:cxn ang="0">
                <a:pos x="connsiteX0" y="connsiteY0"/>
              </a:cxn>
              <a:cxn ang="0">
                <a:pos x="connsiteX1" y="connsiteY1"/>
              </a:cxn>
              <a:cxn ang="0">
                <a:pos x="connsiteX2" y="connsiteY2"/>
              </a:cxn>
            </a:cxnLst>
            <a:rect l="l" t="t" r="r" b="b"/>
            <a:pathLst>
              <a:path w="2255520" h="748030">
                <a:moveTo>
                  <a:pt x="2255520" y="748030"/>
                </a:moveTo>
                <a:cubicBezTo>
                  <a:pt x="1932940" y="390525"/>
                  <a:pt x="1610360" y="33020"/>
                  <a:pt x="1234440" y="16510"/>
                </a:cubicBezTo>
                <a:cubicBezTo>
                  <a:pt x="858520" y="0"/>
                  <a:pt x="429260" y="324485"/>
                  <a:pt x="0" y="64897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145" name="Freeform 144">
            <a:extLst>
              <a:ext uri="{FF2B5EF4-FFF2-40B4-BE49-F238E27FC236}">
                <a16:creationId xmlns:a16="http://schemas.microsoft.com/office/drawing/2014/main" id="{BEB73C46-BBAB-2965-0444-050A0697C094}"/>
              </a:ext>
            </a:extLst>
          </p:cNvPr>
          <p:cNvSpPr/>
          <p:nvPr/>
        </p:nvSpPr>
        <p:spPr>
          <a:xfrm>
            <a:off x="6156325" y="1966913"/>
            <a:ext cx="1905000" cy="525462"/>
          </a:xfrm>
          <a:custGeom>
            <a:avLst/>
            <a:gdLst>
              <a:gd name="connsiteX0" fmla="*/ 1905000 w 1905000"/>
              <a:gd name="connsiteY0" fmla="*/ 524510 h 524510"/>
              <a:gd name="connsiteX1" fmla="*/ 1264920 w 1905000"/>
              <a:gd name="connsiteY1" fmla="*/ 13970 h 524510"/>
              <a:gd name="connsiteX2" fmla="*/ 0 w 1905000"/>
              <a:gd name="connsiteY2" fmla="*/ 440690 h 524510"/>
              <a:gd name="connsiteX3" fmla="*/ 0 w 1905000"/>
              <a:gd name="connsiteY3" fmla="*/ 440690 h 524510"/>
            </a:gdLst>
            <a:ahLst/>
            <a:cxnLst>
              <a:cxn ang="0">
                <a:pos x="connsiteX0" y="connsiteY0"/>
              </a:cxn>
              <a:cxn ang="0">
                <a:pos x="connsiteX1" y="connsiteY1"/>
              </a:cxn>
              <a:cxn ang="0">
                <a:pos x="connsiteX2" y="connsiteY2"/>
              </a:cxn>
              <a:cxn ang="0">
                <a:pos x="connsiteX3" y="connsiteY3"/>
              </a:cxn>
            </a:cxnLst>
            <a:rect l="l" t="t" r="r" b="b"/>
            <a:pathLst>
              <a:path w="1905000" h="524510">
                <a:moveTo>
                  <a:pt x="1905000" y="524510"/>
                </a:moveTo>
                <a:cubicBezTo>
                  <a:pt x="1743710" y="276225"/>
                  <a:pt x="1582420" y="27940"/>
                  <a:pt x="1264920" y="13970"/>
                </a:cubicBezTo>
                <a:cubicBezTo>
                  <a:pt x="947420" y="0"/>
                  <a:pt x="0" y="440690"/>
                  <a:pt x="0" y="440690"/>
                </a:cubicBezTo>
                <a:lnTo>
                  <a:pt x="0" y="44069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cxnSp>
        <p:nvCxnSpPr>
          <p:cNvPr id="149" name="Straight Arrow Connector 148">
            <a:extLst>
              <a:ext uri="{FF2B5EF4-FFF2-40B4-BE49-F238E27FC236}">
                <a16:creationId xmlns:a16="http://schemas.microsoft.com/office/drawing/2014/main" id="{779FA5BC-3D24-EC83-9B57-D1C6B33B4F22}"/>
              </a:ext>
            </a:extLst>
          </p:cNvPr>
          <p:cNvCxnSpPr>
            <a:stCxn id="127" idx="2"/>
            <a:endCxn id="68" idx="0"/>
          </p:cNvCxnSpPr>
          <p:nvPr/>
        </p:nvCxnSpPr>
        <p:spPr>
          <a:xfrm flipH="1">
            <a:off x="6096001" y="2416175"/>
            <a:ext cx="60325" cy="841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63B48F6-34B0-DAA3-FFA9-8EA5B8B63258}"/>
              </a:ext>
            </a:extLst>
          </p:cNvPr>
          <p:cNvCxnSpPr/>
          <p:nvPr/>
        </p:nvCxnSpPr>
        <p:spPr>
          <a:xfrm rot="5400000">
            <a:off x="6524625" y="1857375"/>
            <a:ext cx="7143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B6DF4EC7-D198-C5E5-73E1-1B68E1543FBB}"/>
              </a:ext>
            </a:extLst>
          </p:cNvPr>
          <p:cNvCxnSpPr/>
          <p:nvPr/>
        </p:nvCxnSpPr>
        <p:spPr>
          <a:xfrm rot="5400000">
            <a:off x="6596064" y="1928814"/>
            <a:ext cx="71437"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74EFE1F7-AEA7-6854-BCDB-73BD254765D3}"/>
              </a:ext>
            </a:extLst>
          </p:cNvPr>
          <p:cNvCxnSpPr/>
          <p:nvPr/>
        </p:nvCxnSpPr>
        <p:spPr>
          <a:xfrm rot="10800000" flipV="1">
            <a:off x="6596064" y="2000250"/>
            <a:ext cx="142875"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47AE2444-8F11-68D5-5134-D3F6CD1910B7}"/>
              </a:ext>
            </a:extLst>
          </p:cNvPr>
          <p:cNvCxnSpPr/>
          <p:nvPr/>
        </p:nvCxnSpPr>
        <p:spPr>
          <a:xfrm rot="10800000" flipV="1">
            <a:off x="6596063" y="2143125"/>
            <a:ext cx="214312"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1" name="Freeform 160">
            <a:extLst>
              <a:ext uri="{FF2B5EF4-FFF2-40B4-BE49-F238E27FC236}">
                <a16:creationId xmlns:a16="http://schemas.microsoft.com/office/drawing/2014/main" id="{C8240707-F900-FE1A-E9F2-FC03833D25B4}"/>
              </a:ext>
            </a:extLst>
          </p:cNvPr>
          <p:cNvSpPr/>
          <p:nvPr/>
        </p:nvSpPr>
        <p:spPr>
          <a:xfrm>
            <a:off x="6216650" y="2176464"/>
            <a:ext cx="1524000" cy="319087"/>
          </a:xfrm>
          <a:custGeom>
            <a:avLst/>
            <a:gdLst>
              <a:gd name="connsiteX0" fmla="*/ 1524000 w 1524000"/>
              <a:gd name="connsiteY0" fmla="*/ 319617 h 319617"/>
              <a:gd name="connsiteX1" fmla="*/ 1187450 w 1524000"/>
              <a:gd name="connsiteY1" fmla="*/ 21167 h 319617"/>
              <a:gd name="connsiteX2" fmla="*/ 0 w 1524000"/>
              <a:gd name="connsiteY2" fmla="*/ 192617 h 319617"/>
            </a:gdLst>
            <a:ahLst/>
            <a:cxnLst>
              <a:cxn ang="0">
                <a:pos x="connsiteX0" y="connsiteY0"/>
              </a:cxn>
              <a:cxn ang="0">
                <a:pos x="connsiteX1" y="connsiteY1"/>
              </a:cxn>
              <a:cxn ang="0">
                <a:pos x="connsiteX2" y="connsiteY2"/>
              </a:cxn>
            </a:cxnLst>
            <a:rect l="l" t="t" r="r" b="b"/>
            <a:pathLst>
              <a:path w="1524000" h="319617">
                <a:moveTo>
                  <a:pt x="1524000" y="319617"/>
                </a:moveTo>
                <a:cubicBezTo>
                  <a:pt x="1482725" y="180975"/>
                  <a:pt x="1441450" y="42334"/>
                  <a:pt x="1187450" y="21167"/>
                </a:cubicBezTo>
                <a:cubicBezTo>
                  <a:pt x="933450" y="0"/>
                  <a:pt x="466725" y="96308"/>
                  <a:pt x="0" y="19261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162" name="Freeform 161">
            <a:extLst>
              <a:ext uri="{FF2B5EF4-FFF2-40B4-BE49-F238E27FC236}">
                <a16:creationId xmlns:a16="http://schemas.microsoft.com/office/drawing/2014/main" id="{10D68CB1-5F1C-0E90-7880-F6F70A39A8DD}"/>
              </a:ext>
            </a:extLst>
          </p:cNvPr>
          <p:cNvSpPr/>
          <p:nvPr/>
        </p:nvSpPr>
        <p:spPr>
          <a:xfrm>
            <a:off x="3949700" y="2138364"/>
            <a:ext cx="1930400" cy="357187"/>
          </a:xfrm>
          <a:custGeom>
            <a:avLst/>
            <a:gdLst>
              <a:gd name="connsiteX0" fmla="*/ 0 w 1930400"/>
              <a:gd name="connsiteY0" fmla="*/ 356658 h 356658"/>
              <a:gd name="connsiteX1" fmla="*/ 406400 w 1930400"/>
              <a:gd name="connsiteY1" fmla="*/ 13758 h 356658"/>
              <a:gd name="connsiteX2" fmla="*/ 1930400 w 1930400"/>
              <a:gd name="connsiteY2" fmla="*/ 274108 h 356658"/>
            </a:gdLst>
            <a:ahLst/>
            <a:cxnLst>
              <a:cxn ang="0">
                <a:pos x="connsiteX0" y="connsiteY0"/>
              </a:cxn>
              <a:cxn ang="0">
                <a:pos x="connsiteX1" y="connsiteY1"/>
              </a:cxn>
              <a:cxn ang="0">
                <a:pos x="connsiteX2" y="connsiteY2"/>
              </a:cxn>
            </a:cxnLst>
            <a:rect l="l" t="t" r="r" b="b"/>
            <a:pathLst>
              <a:path w="1930400" h="356658">
                <a:moveTo>
                  <a:pt x="0" y="356658"/>
                </a:moveTo>
                <a:cubicBezTo>
                  <a:pt x="42333" y="192087"/>
                  <a:pt x="84667" y="27516"/>
                  <a:pt x="406400" y="13758"/>
                </a:cubicBezTo>
                <a:cubicBezTo>
                  <a:pt x="728133" y="0"/>
                  <a:pt x="1329266" y="137054"/>
                  <a:pt x="1930400" y="27410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cxnSp>
        <p:nvCxnSpPr>
          <p:cNvPr id="164" name="Straight Arrow Connector 163">
            <a:extLst>
              <a:ext uri="{FF2B5EF4-FFF2-40B4-BE49-F238E27FC236}">
                <a16:creationId xmlns:a16="http://schemas.microsoft.com/office/drawing/2014/main" id="{64B3EBAC-2515-5F4D-F636-E98664D1B0C8}"/>
              </a:ext>
            </a:extLst>
          </p:cNvPr>
          <p:cNvCxnSpPr/>
          <p:nvPr/>
        </p:nvCxnSpPr>
        <p:spPr>
          <a:xfrm>
            <a:off x="4953000" y="2214564"/>
            <a:ext cx="7143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5378947-3368-BA6D-B1FA-B1882C3575A5}"/>
              </a:ext>
            </a:extLst>
          </p:cNvPr>
          <p:cNvCxnSpPr/>
          <p:nvPr/>
        </p:nvCxnSpPr>
        <p:spPr>
          <a:xfrm rot="10800000" flipV="1">
            <a:off x="6596064" y="2214564"/>
            <a:ext cx="428625"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5C5F5988-EDF2-36DF-7D07-C6855D015F66}"/>
              </a:ext>
            </a:extLst>
          </p:cNvPr>
          <p:cNvCxnSpPr/>
          <p:nvPr/>
        </p:nvCxnSpPr>
        <p:spPr>
          <a:xfrm>
            <a:off x="4953000" y="2143125"/>
            <a:ext cx="285750"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7FFE3B-AA4C-D195-FFFE-2F49C10FF4CA}"/>
              </a:ext>
            </a:extLst>
          </p:cNvPr>
          <p:cNvSpPr>
            <a:spLocks noGrp="1"/>
          </p:cNvSpPr>
          <p:nvPr>
            <p:ph type="body" idx="1"/>
          </p:nvPr>
        </p:nvSpPr>
        <p:spPr>
          <a:xfrm>
            <a:off x="609600" y="188640"/>
            <a:ext cx="10972800" cy="5851525"/>
          </a:xfrm>
        </p:spPr>
        <p:txBody>
          <a:bodyPr/>
          <a:lstStyle/>
          <a:p>
            <a:pPr marL="85725" indent="0" algn="ctr">
              <a:buNone/>
            </a:pPr>
            <a:r>
              <a:rPr lang="es-BO" sz="3600" dirty="0" err="1"/>
              <a:t>The</a:t>
            </a:r>
            <a:r>
              <a:rPr lang="es-BO" sz="3600" dirty="0"/>
              <a:t> WESian</a:t>
            </a:r>
          </a:p>
          <a:p>
            <a:pPr marL="85725" indent="0" algn="ctr">
              <a:buNone/>
            </a:pPr>
            <a:r>
              <a:rPr lang="es-BO" sz="3600" dirty="0" err="1"/>
              <a:t>Theory</a:t>
            </a:r>
            <a:r>
              <a:rPr lang="es-BO" sz="3600" dirty="0"/>
              <a:t> </a:t>
            </a:r>
            <a:r>
              <a:rPr lang="es-BO" sz="3600" dirty="0" err="1"/>
              <a:t>of</a:t>
            </a:r>
            <a:r>
              <a:rPr lang="es-BO" sz="3600" dirty="0"/>
              <a:t> </a:t>
            </a:r>
            <a:r>
              <a:rPr lang="es-BO" sz="3600" dirty="0" err="1"/>
              <a:t>Learning</a:t>
            </a:r>
            <a:r>
              <a:rPr lang="es-BO" sz="3600" dirty="0"/>
              <a:t> </a:t>
            </a:r>
            <a:r>
              <a:rPr lang="es-BO" sz="3600" dirty="0" err="1"/>
              <a:t>Community-Environment</a:t>
            </a:r>
            <a:r>
              <a:rPr lang="es-BO" sz="3600" dirty="0"/>
              <a:t> </a:t>
            </a:r>
            <a:r>
              <a:rPr lang="es-BO" sz="3600" dirty="0" err="1"/>
              <a:t>Relations</a:t>
            </a:r>
            <a:endParaRPr lang="es-BO" sz="3600" dirty="0"/>
          </a:p>
          <a:p>
            <a:pPr marL="85725" indent="0">
              <a:buNone/>
            </a:pPr>
            <a:endParaRPr lang="es-BO" sz="3600" dirty="0"/>
          </a:p>
          <a:p>
            <a:pPr marL="85725" indent="0">
              <a:buNone/>
            </a:pPr>
            <a:r>
              <a:rPr lang="en-US" sz="3600" dirty="0"/>
              <a:t>Centralizes the function of administration to consciously guide the interaction of the learning community with the environment for the mutual purpose of reciprocally actualizing the potentialities of the learning community and its constituents while simultaneously actualizing the potentialities of the outer environment and its constituents.</a:t>
            </a:r>
            <a:endParaRPr lang="es-BO" sz="3600" dirty="0"/>
          </a:p>
        </p:txBody>
      </p:sp>
    </p:spTree>
    <p:extLst>
      <p:ext uri="{BB962C8B-B14F-4D97-AF65-F5344CB8AC3E}">
        <p14:creationId xmlns:p14="http://schemas.microsoft.com/office/powerpoint/2010/main" val="18974026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558B6F-D1AA-1F01-AF58-3F1F4D4317CE}"/>
              </a:ext>
            </a:extLst>
          </p:cNvPr>
          <p:cNvSpPr>
            <a:spLocks noGrp="1"/>
          </p:cNvSpPr>
          <p:nvPr>
            <p:ph type="body" idx="1"/>
          </p:nvPr>
        </p:nvSpPr>
        <p:spPr>
          <a:xfrm>
            <a:off x="263352" y="274641"/>
            <a:ext cx="11593288" cy="6322711"/>
          </a:xfrm>
        </p:spPr>
        <p:txBody>
          <a:bodyPr/>
          <a:lstStyle/>
          <a:p>
            <a:pPr marL="85725" indent="0">
              <a:buNone/>
            </a:pPr>
            <a:r>
              <a:rPr lang="es-BO" sz="3200" dirty="0"/>
              <a:t>				            </a:t>
            </a:r>
            <a:r>
              <a:rPr lang="es-BO" sz="3600" b="1" dirty="0"/>
              <a:t>Praxis	</a:t>
            </a:r>
          </a:p>
          <a:p>
            <a:pPr marL="85725" indent="0">
              <a:buNone/>
            </a:pPr>
            <a:endParaRPr lang="es-BO" sz="800" dirty="0"/>
          </a:p>
          <a:p>
            <a:pPr marL="85725" indent="0">
              <a:buNone/>
            </a:pPr>
            <a:r>
              <a:rPr lang="es-BO" sz="3600" dirty="0" err="1"/>
              <a:t>definition</a:t>
            </a:r>
            <a:r>
              <a:rPr lang="es-BO" sz="3600" dirty="0"/>
              <a:t> </a:t>
            </a:r>
            <a:r>
              <a:rPr lang="es-BO" sz="3600" dirty="0" err="1"/>
              <a:t>from</a:t>
            </a:r>
            <a:r>
              <a:rPr lang="es-BO" sz="3600" dirty="0"/>
              <a:t> </a:t>
            </a:r>
            <a:r>
              <a:rPr lang="es-BO" sz="3600" dirty="0" err="1"/>
              <a:t>Merriam</a:t>
            </a:r>
            <a:r>
              <a:rPr lang="es-BO" sz="3600" dirty="0"/>
              <a:t>-Webster </a:t>
            </a:r>
            <a:r>
              <a:rPr lang="es-BO" sz="3600" dirty="0" err="1"/>
              <a:t>Dictionary</a:t>
            </a:r>
            <a:r>
              <a:rPr lang="es-BO" sz="3600" dirty="0"/>
              <a:t>:</a:t>
            </a:r>
          </a:p>
          <a:p>
            <a:pPr marL="85725" indent="0">
              <a:buNone/>
            </a:pPr>
            <a:endParaRPr lang="es-BO" sz="1200" dirty="0"/>
          </a:p>
          <a:p>
            <a:pPr marL="85725" indent="0">
              <a:buNone/>
            </a:pPr>
            <a:r>
              <a:rPr lang="en-US" sz="3600" dirty="0"/>
              <a:t>1: ACTION, PRACTICE: such as</a:t>
            </a:r>
          </a:p>
          <a:p>
            <a:pPr marL="85725" indent="0">
              <a:buNone/>
            </a:pPr>
            <a:r>
              <a:rPr lang="en-US" sz="3600" dirty="0"/>
              <a:t>	a: exercise or practice of an art, science, or skill</a:t>
            </a:r>
          </a:p>
          <a:p>
            <a:pPr marL="85725" indent="0">
              <a:buNone/>
            </a:pPr>
            <a:r>
              <a:rPr lang="en-US" sz="3600" dirty="0"/>
              <a:t>	b: customary practice or conduct</a:t>
            </a:r>
          </a:p>
          <a:p>
            <a:pPr marL="85725" indent="0">
              <a:buNone/>
            </a:pPr>
            <a:r>
              <a:rPr lang="en-US" sz="3600" dirty="0"/>
              <a:t>2: practical application of a theory</a:t>
            </a:r>
          </a:p>
          <a:p>
            <a:pPr marL="85725" indent="0">
              <a:buNone/>
            </a:pPr>
            <a:endParaRPr lang="en-US" sz="1800" dirty="0"/>
          </a:p>
          <a:p>
            <a:pPr marL="85725" indent="0">
              <a:buNone/>
            </a:pPr>
            <a:r>
              <a:rPr lang="en-US" sz="3600" dirty="0"/>
              <a:t>This component of WES provides for the inductive generation of knowledge via both action and formal research.</a:t>
            </a:r>
            <a:endParaRPr lang="es-BO" sz="3600" dirty="0"/>
          </a:p>
        </p:txBody>
      </p:sp>
    </p:spTree>
    <p:extLst>
      <p:ext uri="{BB962C8B-B14F-4D97-AF65-F5344CB8AC3E}">
        <p14:creationId xmlns:p14="http://schemas.microsoft.com/office/powerpoint/2010/main" val="28057026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1 Título">
            <a:extLst>
              <a:ext uri="{FF2B5EF4-FFF2-40B4-BE49-F238E27FC236}">
                <a16:creationId xmlns:a16="http://schemas.microsoft.com/office/drawing/2014/main" id="{CFB66CE3-DCC6-4F21-178F-A6B337887EFC}"/>
              </a:ext>
            </a:extLst>
          </p:cNvPr>
          <p:cNvSpPr>
            <a:spLocks noGrp="1" noChangeArrowheads="1"/>
          </p:cNvSpPr>
          <p:nvPr>
            <p:ph type="title"/>
          </p:nvPr>
        </p:nvSpPr>
        <p:spPr>
          <a:xfrm>
            <a:off x="1559496" y="274639"/>
            <a:ext cx="9145016" cy="6154737"/>
          </a:xfrm>
        </p:spPr>
        <p:txBody>
          <a:bodyPr/>
          <a:lstStyle/>
          <a:p>
            <a:pPr algn="l"/>
            <a:r>
              <a:rPr lang="en-US" altLang="en-US" sz="4800" dirty="0"/>
              <a:t>The Anisa </a:t>
            </a:r>
            <a:r>
              <a:rPr lang="en-US" altLang="en-US" sz="4800" b="1" dirty="0"/>
              <a:t>theory of evaluation </a:t>
            </a:r>
            <a:r>
              <a:rPr lang="en-US" altLang="en-US" sz="4800" dirty="0"/>
              <a:t>was developed from the work of:</a:t>
            </a:r>
            <a:br>
              <a:rPr lang="en-US" altLang="en-US" sz="4800" dirty="0"/>
            </a:br>
            <a:br>
              <a:rPr lang="en-US" altLang="en-US" sz="4800" dirty="0"/>
            </a:br>
            <a:r>
              <a:rPr lang="en-US" altLang="en-US" sz="4800" dirty="0"/>
              <a:t>-Lee Cronbach</a:t>
            </a:r>
            <a:br>
              <a:rPr lang="en-US" altLang="en-US" sz="4800" dirty="0"/>
            </a:br>
            <a:r>
              <a:rPr lang="en-US" altLang="en-US" sz="4800" dirty="0"/>
              <a:t>-Ronald </a:t>
            </a:r>
            <a:r>
              <a:rPr lang="en-US" altLang="en-US" sz="4800" dirty="0" err="1"/>
              <a:t>Hambelton</a:t>
            </a:r>
            <a:r>
              <a:rPr lang="en-US" altLang="en-US" sz="4800" dirty="0"/>
              <a:t> &amp;</a:t>
            </a:r>
            <a:br>
              <a:rPr lang="en-US" altLang="en-US" sz="4800" dirty="0"/>
            </a:br>
            <a:r>
              <a:rPr lang="en-US" altLang="en-US" sz="4800" dirty="0"/>
              <a:t> Hariharan Swaminathan</a:t>
            </a:r>
            <a:br>
              <a:rPr lang="en-US" altLang="en-US" sz="4800" dirty="0"/>
            </a:br>
            <a:r>
              <a:rPr lang="en-US" altLang="en-US" sz="4800" dirty="0"/>
              <a:t>-George Bondra</a:t>
            </a:r>
            <a:endParaRPr lang="es-CO" altLang="en-US" sz="4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a:extLst>
              <a:ext uri="{FF2B5EF4-FFF2-40B4-BE49-F238E27FC236}">
                <a16:creationId xmlns:a16="http://schemas.microsoft.com/office/drawing/2014/main" id="{C3B7F2F5-3B27-FACD-78E5-28F52CD142BE}"/>
              </a:ext>
            </a:extLst>
          </p:cNvPr>
          <p:cNvSpPr>
            <a:spLocks noChangeArrowheads="1"/>
          </p:cNvSpPr>
          <p:nvPr/>
        </p:nvSpPr>
        <p:spPr bwMode="auto">
          <a:xfrm>
            <a:off x="1577181" y="612775"/>
            <a:ext cx="903763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914400" algn="l"/>
                <a:tab pos="-457200" algn="l"/>
                <a:tab pos="457200" algn="l"/>
                <a:tab pos="838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4000" dirty="0"/>
              <a:t>I would go so far as to say that the lack of a common frame of reference and the absence of any unifying concepts and principles, is now, if not the world's major disease, at least its major serious symptom.</a:t>
            </a:r>
          </a:p>
          <a:p>
            <a:pPr algn="ctr" eaLnBrk="1" hangingPunct="1">
              <a:spcBef>
                <a:spcPct val="0"/>
              </a:spcBef>
              <a:buFontTx/>
              <a:buNone/>
            </a:pPr>
            <a:endParaRPr lang="en-US" altLang="en-US" sz="4000" b="1" dirty="0"/>
          </a:p>
          <a:p>
            <a:pPr algn="ctr" eaLnBrk="1" hangingPunct="1">
              <a:spcBef>
                <a:spcPct val="0"/>
              </a:spcBef>
              <a:buFontTx/>
              <a:buNone/>
            </a:pPr>
            <a:r>
              <a:rPr lang="en-US" altLang="en-US" sz="4000" dirty="0"/>
              <a:t>--Julian Huxley (1960), UNESCO's first director general</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E015A-6693-E3EC-D6B5-ADB1522A3C29}"/>
              </a:ext>
            </a:extLst>
          </p:cNvPr>
          <p:cNvSpPr>
            <a:spLocks noGrp="1"/>
          </p:cNvSpPr>
          <p:nvPr>
            <p:ph type="title"/>
          </p:nvPr>
        </p:nvSpPr>
        <p:spPr>
          <a:xfrm>
            <a:off x="609600" y="0"/>
            <a:ext cx="10972800" cy="1143000"/>
          </a:xfrm>
        </p:spPr>
        <p:txBody>
          <a:bodyPr/>
          <a:lstStyle/>
          <a:p>
            <a:r>
              <a:rPr lang="es-BO" sz="2800" b="1" dirty="0" err="1"/>
              <a:t>From</a:t>
            </a:r>
            <a:r>
              <a:rPr lang="es-BO" sz="2800" b="1" dirty="0"/>
              <a:t> </a:t>
            </a:r>
            <a:r>
              <a:rPr lang="es-BO" sz="2800" b="1" dirty="0" err="1"/>
              <a:t>the</a:t>
            </a:r>
            <a:r>
              <a:rPr lang="es-BO" sz="2800" b="1" dirty="0"/>
              <a:t> Anisa </a:t>
            </a:r>
            <a:r>
              <a:rPr lang="es-BO" sz="2800" b="1" dirty="0" err="1"/>
              <a:t>Theory</a:t>
            </a:r>
            <a:r>
              <a:rPr lang="es-BO" sz="2800" b="1" dirty="0"/>
              <a:t> </a:t>
            </a:r>
            <a:r>
              <a:rPr lang="es-BO" sz="2800" b="1" dirty="0" err="1"/>
              <a:t>of</a:t>
            </a:r>
            <a:r>
              <a:rPr lang="es-BO" sz="2800" b="1" dirty="0"/>
              <a:t> </a:t>
            </a:r>
            <a:r>
              <a:rPr lang="es-BO" sz="2800" b="1" dirty="0" err="1"/>
              <a:t>Evaluation</a:t>
            </a:r>
            <a:r>
              <a:rPr lang="es-BO" sz="2800" b="1" dirty="0"/>
              <a:t>,</a:t>
            </a:r>
            <a:br>
              <a:rPr lang="es-BO" sz="2800" b="1" dirty="0"/>
            </a:br>
            <a:r>
              <a:rPr lang="es-BO" sz="2800" b="1" dirty="0" err="1"/>
              <a:t>three</a:t>
            </a:r>
            <a:r>
              <a:rPr lang="es-BO" sz="2800" b="1" dirty="0"/>
              <a:t> </a:t>
            </a:r>
            <a:r>
              <a:rPr lang="es-BO" sz="2800" b="1" dirty="0" err="1"/>
              <a:t>of</a:t>
            </a:r>
            <a:r>
              <a:rPr lang="es-BO" sz="2800" b="1" dirty="0"/>
              <a:t> </a:t>
            </a:r>
            <a:r>
              <a:rPr lang="es-BO" sz="2800" b="1" dirty="0" err="1"/>
              <a:t>the</a:t>
            </a:r>
            <a:r>
              <a:rPr lang="es-BO" sz="2800" b="1" dirty="0"/>
              <a:t> ten </a:t>
            </a:r>
            <a:r>
              <a:rPr lang="es-BO" sz="2800" b="1" dirty="0" err="1"/>
              <a:t>postulates</a:t>
            </a:r>
            <a:endParaRPr lang="es-BO" sz="2800" b="1" dirty="0"/>
          </a:p>
        </p:txBody>
      </p:sp>
      <p:sp>
        <p:nvSpPr>
          <p:cNvPr id="3" name="Text Placeholder 2">
            <a:extLst>
              <a:ext uri="{FF2B5EF4-FFF2-40B4-BE49-F238E27FC236}">
                <a16:creationId xmlns:a16="http://schemas.microsoft.com/office/drawing/2014/main" id="{FDFE946B-BC54-0A3D-A597-C63F8E44DA7E}"/>
              </a:ext>
            </a:extLst>
          </p:cNvPr>
          <p:cNvSpPr>
            <a:spLocks noGrp="1"/>
          </p:cNvSpPr>
          <p:nvPr>
            <p:ph type="body" idx="1"/>
          </p:nvPr>
        </p:nvSpPr>
        <p:spPr>
          <a:xfrm>
            <a:off x="263352" y="1303338"/>
            <a:ext cx="11737304" cy="4525962"/>
          </a:xfrm>
        </p:spPr>
        <p:txBody>
          <a:bodyPr/>
          <a:lstStyle/>
          <a:p>
            <a:pPr marL="85725" indent="0">
              <a:buNone/>
            </a:pPr>
            <a:r>
              <a:rPr lang="en-US" sz="2800" dirty="0"/>
              <a:t>1. Defines evaluation in terms of the purpose of the activity or program being evaluated;</a:t>
            </a:r>
          </a:p>
          <a:p>
            <a:pPr marL="85725" indent="0">
              <a:buNone/>
            </a:pPr>
            <a:endParaRPr lang="en-US" sz="2800" dirty="0"/>
          </a:p>
          <a:p>
            <a:pPr marL="85725" indent="0">
              <a:buNone/>
            </a:pPr>
            <a:r>
              <a:rPr lang="en-US" sz="2800" dirty="0"/>
              <a:t>2. Conceptualizes evaluation as an ongoing process that examines every aspect of program operation (including process and product or impact) and provides immediate feedback for its timely modification, including modification of the evaluation scheme itself;</a:t>
            </a:r>
          </a:p>
          <a:p>
            <a:pPr marL="85725" indent="0">
              <a:buNone/>
            </a:pPr>
            <a:endParaRPr lang="en-US" sz="2800" dirty="0"/>
          </a:p>
          <a:p>
            <a:pPr marL="85725" indent="0">
              <a:buNone/>
            </a:pPr>
            <a:r>
              <a:rPr lang="en-US" sz="2800" dirty="0"/>
              <a:t>3. Admits the ineffability of many vital aspects of human experience (thereby avoiding possible inadvertent biases proceeding from an unrecognized assumption that whatever is not measurable is not important);</a:t>
            </a:r>
            <a:endParaRPr lang="es-BO" sz="2800" dirty="0"/>
          </a:p>
        </p:txBody>
      </p:sp>
    </p:spTree>
    <p:extLst>
      <p:ext uri="{BB962C8B-B14F-4D97-AF65-F5344CB8AC3E}">
        <p14:creationId xmlns:p14="http://schemas.microsoft.com/office/powerpoint/2010/main" val="23780924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a:extLst>
              <a:ext uri="{FF2B5EF4-FFF2-40B4-BE49-F238E27FC236}">
                <a16:creationId xmlns:a16="http://schemas.microsoft.com/office/drawing/2014/main" id="{95EEC8CD-3F96-382A-B777-A5771ABF1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23813"/>
            <a:ext cx="74168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2F500E-703E-FCB7-0DE0-A1F100B95F8C}"/>
              </a:ext>
            </a:extLst>
          </p:cNvPr>
          <p:cNvSpPr txBox="1"/>
          <p:nvPr/>
        </p:nvSpPr>
        <p:spPr>
          <a:xfrm>
            <a:off x="1670050" y="188913"/>
            <a:ext cx="9144000" cy="1846262"/>
          </a:xfrm>
          <a:prstGeom prst="rect">
            <a:avLst/>
          </a:prstGeom>
          <a:noFill/>
        </p:spPr>
        <p:txBody>
          <a:bodyPr>
            <a:spAutoFit/>
          </a:bodyPr>
          <a:lstStyle/>
          <a:p>
            <a:pPr>
              <a:defRPr/>
            </a:pPr>
            <a:r>
              <a:rPr lang="es-BO" sz="2400" kern="0" dirty="0" err="1">
                <a:solidFill>
                  <a:srgbClr val="000000"/>
                </a:solidFill>
                <a:latin typeface="Arial"/>
                <a:ea typeface="+mj-ea"/>
                <a:cs typeface="Arial"/>
              </a:rPr>
              <a:t>Upon</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this</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gifted</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age</a:t>
            </a:r>
            <a:r>
              <a:rPr lang="es-BO" sz="2400" kern="0" dirty="0">
                <a:solidFill>
                  <a:srgbClr val="000000"/>
                </a:solidFill>
                <a:latin typeface="Arial"/>
                <a:ea typeface="+mj-ea"/>
                <a:cs typeface="Arial"/>
              </a:rPr>
              <a:t> / In </a:t>
            </a:r>
            <a:r>
              <a:rPr lang="es-BO" sz="2400" kern="0" dirty="0" err="1">
                <a:solidFill>
                  <a:srgbClr val="000000"/>
                </a:solidFill>
                <a:latin typeface="Arial"/>
                <a:ea typeface="+mj-ea"/>
                <a:cs typeface="Arial"/>
              </a:rPr>
              <a:t>its</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dark</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hour</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Rains</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from</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the</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sky</a:t>
            </a:r>
            <a:r>
              <a:rPr lang="es-BO" sz="2400" kern="0" dirty="0">
                <a:solidFill>
                  <a:srgbClr val="000000"/>
                </a:solidFill>
                <a:latin typeface="Arial"/>
                <a:ea typeface="+mj-ea"/>
                <a:cs typeface="Arial"/>
              </a:rPr>
              <a:t> a </a:t>
            </a:r>
            <a:r>
              <a:rPr lang="es-BO" sz="2400" kern="0" dirty="0" err="1">
                <a:solidFill>
                  <a:srgbClr val="000000"/>
                </a:solidFill>
                <a:latin typeface="Arial"/>
                <a:ea typeface="+mj-ea"/>
                <a:cs typeface="Arial"/>
              </a:rPr>
              <a:t>meteoric</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shower</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of</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facts</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They</a:t>
            </a:r>
            <a:r>
              <a:rPr lang="es-BO" sz="2400" kern="0" dirty="0">
                <a:solidFill>
                  <a:srgbClr val="000000"/>
                </a:solidFill>
                <a:latin typeface="Arial"/>
                <a:ea typeface="+mj-ea"/>
                <a:cs typeface="Arial"/>
              </a:rPr>
              <a:t> lie </a:t>
            </a:r>
            <a:r>
              <a:rPr lang="es-BO" sz="2400" kern="0" dirty="0" err="1">
                <a:solidFill>
                  <a:srgbClr val="000000"/>
                </a:solidFill>
                <a:latin typeface="Arial"/>
                <a:ea typeface="+mj-ea"/>
                <a:cs typeface="Arial"/>
              </a:rPr>
              <a:t>unquestioned</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uncombined</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Wisdom</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enough</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to</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leech</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us</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of</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our</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ills</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Is</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daily</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spun</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But</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there</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exists</a:t>
            </a:r>
            <a:r>
              <a:rPr lang="es-BO" sz="2400" kern="0" dirty="0">
                <a:solidFill>
                  <a:srgbClr val="000000"/>
                </a:solidFill>
                <a:latin typeface="Arial"/>
                <a:ea typeface="+mj-ea"/>
                <a:cs typeface="Arial"/>
              </a:rPr>
              <a:t> no </a:t>
            </a:r>
            <a:r>
              <a:rPr lang="es-BO" sz="2400" kern="0" dirty="0" err="1">
                <a:solidFill>
                  <a:srgbClr val="000000"/>
                </a:solidFill>
                <a:latin typeface="Arial"/>
                <a:ea typeface="+mj-ea"/>
                <a:cs typeface="Arial"/>
              </a:rPr>
              <a:t>loom</a:t>
            </a:r>
            <a:r>
              <a:rPr lang="es-BO" sz="2400" kern="0" dirty="0">
                <a:solidFill>
                  <a:srgbClr val="000000"/>
                </a:solidFill>
                <a:latin typeface="Arial"/>
                <a:ea typeface="+mj-ea"/>
                <a:cs typeface="Arial"/>
              </a:rPr>
              <a:t> / </a:t>
            </a:r>
            <a:r>
              <a:rPr lang="es-BO" sz="2400" kern="0" dirty="0" err="1">
                <a:solidFill>
                  <a:srgbClr val="000000"/>
                </a:solidFill>
                <a:latin typeface="Arial"/>
                <a:ea typeface="+mj-ea"/>
                <a:cs typeface="Arial"/>
              </a:rPr>
              <a:t>To</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weave</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it</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into</a:t>
            </a:r>
            <a:r>
              <a:rPr lang="es-BO" sz="2400" kern="0" dirty="0">
                <a:solidFill>
                  <a:srgbClr val="000000"/>
                </a:solidFill>
                <a:latin typeface="Arial"/>
                <a:ea typeface="+mj-ea"/>
                <a:cs typeface="Arial"/>
              </a:rPr>
              <a:t> </a:t>
            </a:r>
            <a:r>
              <a:rPr lang="es-BO" sz="2400" kern="0" dirty="0" err="1">
                <a:solidFill>
                  <a:srgbClr val="000000"/>
                </a:solidFill>
                <a:latin typeface="Arial"/>
                <a:ea typeface="+mj-ea"/>
                <a:cs typeface="Arial"/>
              </a:rPr>
              <a:t>fabric</a:t>
            </a:r>
            <a:r>
              <a:rPr lang="es-BO" sz="2400" kern="0" dirty="0">
                <a:solidFill>
                  <a:srgbClr val="000000"/>
                </a:solidFill>
                <a:latin typeface="Arial"/>
                <a:ea typeface="+mj-ea"/>
                <a:cs typeface="Arial"/>
              </a:rPr>
              <a:t>. – Edna St. Vincent-</a:t>
            </a:r>
            <a:r>
              <a:rPr lang="es-BO" sz="2400" kern="0" dirty="0" err="1">
                <a:solidFill>
                  <a:srgbClr val="000000"/>
                </a:solidFill>
                <a:latin typeface="Arial"/>
                <a:ea typeface="+mj-ea"/>
                <a:cs typeface="Arial"/>
              </a:rPr>
              <a:t>Milay</a:t>
            </a:r>
            <a:endParaRPr lang="es-BO" sz="2400" kern="0" dirty="0">
              <a:solidFill>
                <a:srgbClr val="000000"/>
              </a:solidFill>
              <a:latin typeface="Arial"/>
              <a:ea typeface="+mj-ea"/>
              <a:cs typeface="Arial"/>
            </a:endParaRPr>
          </a:p>
          <a:p>
            <a:pPr algn="ctr">
              <a:defRPr/>
            </a:pPr>
            <a:endParaRPr lang="es-BO" dirty="0"/>
          </a:p>
        </p:txBody>
      </p:sp>
      <p:pic>
        <p:nvPicPr>
          <p:cNvPr id="256003" name="Picture 3">
            <a:extLst>
              <a:ext uri="{FF2B5EF4-FFF2-40B4-BE49-F238E27FC236}">
                <a16:creationId xmlns:a16="http://schemas.microsoft.com/office/drawing/2014/main" id="{DEC664A3-E06C-AA86-14A7-8A43501C36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1844676"/>
            <a:ext cx="5329238"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D9A97C-AE89-8F35-6395-925F36051119}"/>
              </a:ext>
            </a:extLst>
          </p:cNvPr>
          <p:cNvSpPr>
            <a:spLocks noGrp="1"/>
          </p:cNvSpPr>
          <p:nvPr>
            <p:ph type="body" idx="1"/>
          </p:nvPr>
        </p:nvSpPr>
        <p:spPr>
          <a:xfrm>
            <a:off x="191343" y="9346"/>
            <a:ext cx="11968281" cy="6848654"/>
          </a:xfrm>
        </p:spPr>
        <p:txBody>
          <a:bodyPr/>
          <a:lstStyle/>
          <a:p>
            <a:pPr marL="85725" indent="0" algn="ctr">
              <a:buNone/>
            </a:pPr>
            <a:endParaRPr lang="en-US" sz="4400" b="1" dirty="0"/>
          </a:p>
          <a:p>
            <a:pPr marL="85725" indent="0" algn="ctr">
              <a:buNone/>
            </a:pPr>
            <a:r>
              <a:rPr lang="en-US" sz="4400" b="1" dirty="0"/>
              <a:t>Part 4:</a:t>
            </a:r>
          </a:p>
          <a:p>
            <a:pPr marL="85725" indent="0" algn="ctr">
              <a:buNone/>
            </a:pPr>
            <a:endParaRPr lang="en-US" sz="1600" b="1" dirty="0"/>
          </a:p>
          <a:p>
            <a:pPr marL="85725" indent="0" algn="ctr">
              <a:buNone/>
            </a:pPr>
            <a:r>
              <a:rPr lang="en-US" sz="3600" b="1" dirty="0"/>
              <a:t>Possible Applications</a:t>
            </a:r>
          </a:p>
          <a:p>
            <a:pPr marL="85725" indent="0" algn="ctr">
              <a:buNone/>
            </a:pPr>
            <a:r>
              <a:rPr lang="en-US" sz="3600" b="1" dirty="0"/>
              <a:t>of the Wholistic Educational System</a:t>
            </a:r>
          </a:p>
          <a:p>
            <a:pPr marL="85725" indent="0" algn="ctr">
              <a:buNone/>
            </a:pPr>
            <a:r>
              <a:rPr lang="en-US" sz="3600" b="1" dirty="0"/>
              <a:t>at Educational Institutions</a:t>
            </a:r>
          </a:p>
          <a:p>
            <a:pPr marL="85725" indent="0" algn="ctr">
              <a:buNone/>
            </a:pPr>
            <a:r>
              <a:rPr lang="en-US" sz="3600" b="1" dirty="0"/>
              <a:t>that Are Interested in</a:t>
            </a:r>
          </a:p>
          <a:p>
            <a:pPr marL="85725" indent="0" algn="ctr">
              <a:buNone/>
            </a:pPr>
            <a:r>
              <a:rPr lang="en-US" sz="3600" b="1" dirty="0"/>
              <a:t>a Multidimensional, Developmental</a:t>
            </a:r>
          </a:p>
          <a:p>
            <a:pPr marL="85725" indent="0" algn="ctr">
              <a:buNone/>
            </a:pPr>
            <a:r>
              <a:rPr lang="en-US" sz="3600" b="1" dirty="0"/>
              <a:t>Approach to Education</a:t>
            </a:r>
          </a:p>
          <a:p>
            <a:pPr marL="85725" indent="0" algn="ctr">
              <a:spcBef>
                <a:spcPts val="1200"/>
              </a:spcBef>
              <a:buNone/>
            </a:pPr>
            <a:r>
              <a:rPr lang="en-US" sz="3200" dirty="0"/>
              <a:t>(18 slides)</a:t>
            </a:r>
          </a:p>
          <a:p>
            <a:pPr marL="85725" indent="0">
              <a:buNone/>
            </a:pPr>
            <a:endParaRPr lang="en-US" sz="3600" dirty="0"/>
          </a:p>
          <a:p>
            <a:pPr marL="85725" indent="0">
              <a:buNone/>
            </a:pPr>
            <a:endParaRPr lang="es-BO" sz="4400" dirty="0"/>
          </a:p>
        </p:txBody>
      </p:sp>
    </p:spTree>
    <p:extLst>
      <p:ext uri="{BB962C8B-B14F-4D97-AF65-F5344CB8AC3E}">
        <p14:creationId xmlns:p14="http://schemas.microsoft.com/office/powerpoint/2010/main" val="3724255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731EB1-CF4A-FD17-8075-84FA246617A7}"/>
              </a:ext>
            </a:extLst>
          </p:cNvPr>
          <p:cNvSpPr>
            <a:spLocks noGrp="1"/>
          </p:cNvSpPr>
          <p:nvPr>
            <p:ph type="body" idx="1"/>
          </p:nvPr>
        </p:nvSpPr>
        <p:spPr>
          <a:xfrm>
            <a:off x="609600" y="503237"/>
            <a:ext cx="10972800" cy="5851525"/>
          </a:xfrm>
        </p:spPr>
        <p:txBody>
          <a:bodyPr/>
          <a:lstStyle/>
          <a:p>
            <a:pPr marL="85725" indent="0">
              <a:buNone/>
            </a:pPr>
            <a:r>
              <a:rPr lang="en-US" sz="5400" dirty="0"/>
              <a:t>At all levels of education:</a:t>
            </a:r>
          </a:p>
          <a:p>
            <a:pPr marL="85725" indent="0">
              <a:spcBef>
                <a:spcPts val="1200"/>
              </a:spcBef>
              <a:buNone/>
            </a:pPr>
            <a:r>
              <a:rPr lang="en-US" sz="5400" dirty="0"/>
              <a:t>1.	As a leading-edge paradigm for understanding the nature of reality that can be shared by all of the members of the learning community.</a:t>
            </a:r>
            <a:endParaRPr lang="es-BO" sz="5400" dirty="0"/>
          </a:p>
        </p:txBody>
      </p:sp>
    </p:spTree>
    <p:extLst>
      <p:ext uri="{BB962C8B-B14F-4D97-AF65-F5344CB8AC3E}">
        <p14:creationId xmlns:p14="http://schemas.microsoft.com/office/powerpoint/2010/main" val="25309066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6BD294-7888-8197-06CE-45D4B54CD0C0}"/>
              </a:ext>
            </a:extLst>
          </p:cNvPr>
          <p:cNvSpPr>
            <a:spLocks noGrp="1"/>
          </p:cNvSpPr>
          <p:nvPr>
            <p:ph type="body" idx="1"/>
          </p:nvPr>
        </p:nvSpPr>
        <p:spPr>
          <a:xfrm>
            <a:off x="609600" y="503237"/>
            <a:ext cx="10972800" cy="5851525"/>
          </a:xfrm>
        </p:spPr>
        <p:txBody>
          <a:bodyPr/>
          <a:lstStyle/>
          <a:p>
            <a:pPr marL="85725" indent="0">
              <a:buNone/>
            </a:pPr>
            <a:r>
              <a:rPr lang="en-US" sz="5400" dirty="0"/>
              <a:t>2.	As a template for examining the institution’s programs in order to find areas of overlap and compatibility and areas that the institution is not addressing, i.e., program gaps.</a:t>
            </a:r>
            <a:endParaRPr lang="es-BO" sz="5400" dirty="0"/>
          </a:p>
        </p:txBody>
      </p:sp>
    </p:spTree>
    <p:extLst>
      <p:ext uri="{BB962C8B-B14F-4D97-AF65-F5344CB8AC3E}">
        <p14:creationId xmlns:p14="http://schemas.microsoft.com/office/powerpoint/2010/main" val="41200886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8511D-5B4C-75F4-B831-0F61FA38E0EE}"/>
              </a:ext>
            </a:extLst>
          </p:cNvPr>
          <p:cNvSpPr>
            <a:spLocks noGrp="1"/>
          </p:cNvSpPr>
          <p:nvPr>
            <p:ph type="body" idx="1"/>
          </p:nvPr>
        </p:nvSpPr>
        <p:spPr>
          <a:xfrm>
            <a:off x="767408" y="836712"/>
            <a:ext cx="10972800" cy="5616623"/>
          </a:xfrm>
        </p:spPr>
        <p:txBody>
          <a:bodyPr/>
          <a:lstStyle/>
          <a:p>
            <a:pPr marL="85725" indent="0">
              <a:buNone/>
            </a:pPr>
            <a:r>
              <a:rPr lang="en-US" sz="5400" dirty="0"/>
              <a:t>3.	As a filter for program adoption and adaption for the various curricular areas, that is, to find programs that are in harmony with the organismic, holistic, developmental paradigm.</a:t>
            </a:r>
          </a:p>
          <a:p>
            <a:pPr marL="85725" indent="0">
              <a:buNone/>
            </a:pPr>
            <a:endParaRPr lang="es-BO" sz="4400" dirty="0"/>
          </a:p>
        </p:txBody>
      </p:sp>
    </p:spTree>
    <p:extLst>
      <p:ext uri="{BB962C8B-B14F-4D97-AF65-F5344CB8AC3E}">
        <p14:creationId xmlns:p14="http://schemas.microsoft.com/office/powerpoint/2010/main" val="39436514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EEE47-1F5F-5A66-945E-832B5AE4C52C}"/>
              </a:ext>
            </a:extLst>
          </p:cNvPr>
          <p:cNvSpPr>
            <a:spLocks noGrp="1"/>
          </p:cNvSpPr>
          <p:nvPr>
            <p:ph type="body" idx="1"/>
          </p:nvPr>
        </p:nvSpPr>
        <p:spPr>
          <a:xfrm>
            <a:off x="767408" y="476672"/>
            <a:ext cx="10972800" cy="6597352"/>
          </a:xfrm>
        </p:spPr>
        <p:txBody>
          <a:bodyPr/>
          <a:lstStyle/>
          <a:p>
            <a:pPr marL="600075" indent="-514350">
              <a:spcAft>
                <a:spcPts val="1200"/>
              </a:spcAft>
              <a:buSzPct val="100000"/>
              <a:buFont typeface="+mj-lt"/>
              <a:buAutoNum type="arabicPeriod" startAt="4"/>
            </a:pPr>
            <a:r>
              <a:rPr lang="en-US" sz="3300" dirty="0"/>
              <a:t>As a set of four “lenses” – physical, social, psychological, and spiritual -- for viewing life both as a whole and as having multiple dimensions; a set of “lenses” for examining:</a:t>
            </a:r>
          </a:p>
          <a:p>
            <a:pPr marL="428625" lvl="1" indent="0">
              <a:spcBef>
                <a:spcPts val="0"/>
              </a:spcBef>
              <a:buSzPct val="100000"/>
              <a:buNone/>
            </a:pPr>
            <a:r>
              <a:rPr lang="en-US" sz="3300" dirty="0"/>
              <a:t> a. any phenomena that are within any one of these</a:t>
            </a:r>
          </a:p>
          <a:p>
            <a:pPr marL="428625" lvl="1" indent="0">
              <a:spcBef>
                <a:spcPts val="0"/>
              </a:spcBef>
              <a:buSzPct val="100000"/>
              <a:buNone/>
            </a:pPr>
            <a:r>
              <a:rPr lang="en-US" sz="3300" dirty="0"/>
              <a:t>     four domains and phenomena that span any</a:t>
            </a:r>
          </a:p>
          <a:p>
            <a:pPr marL="428625" lvl="1" indent="0">
              <a:spcBef>
                <a:spcPts val="0"/>
              </a:spcBef>
              <a:buSzPct val="100000"/>
              <a:buNone/>
            </a:pPr>
            <a:r>
              <a:rPr lang="en-US" sz="3300" dirty="0"/>
              <a:t>     combination of them,</a:t>
            </a:r>
          </a:p>
          <a:p>
            <a:pPr marL="85725" indent="0">
              <a:spcBef>
                <a:spcPts val="1200"/>
              </a:spcBef>
              <a:spcAft>
                <a:spcPts val="1200"/>
              </a:spcAft>
              <a:buNone/>
            </a:pPr>
            <a:r>
              <a:rPr lang="en-US" sz="3300" dirty="0"/>
              <a:t>    b. problems to be solved,</a:t>
            </a:r>
          </a:p>
          <a:p>
            <a:pPr marL="85725" indent="0">
              <a:spcBef>
                <a:spcPts val="1200"/>
              </a:spcBef>
              <a:spcAft>
                <a:spcPts val="1200"/>
              </a:spcAft>
              <a:buNone/>
            </a:pPr>
            <a:r>
              <a:rPr lang="en-US" sz="3300" dirty="0"/>
              <a:t>    c. programs to be created or developed, and/or</a:t>
            </a:r>
          </a:p>
          <a:p>
            <a:pPr marL="85725" indent="0">
              <a:buNone/>
            </a:pPr>
            <a:r>
              <a:rPr lang="en-US" sz="3300" dirty="0"/>
              <a:t>    d. goals to be achieved.</a:t>
            </a:r>
            <a:endParaRPr lang="es-BO" sz="3300" dirty="0"/>
          </a:p>
        </p:txBody>
      </p:sp>
    </p:spTree>
    <p:extLst>
      <p:ext uri="{BB962C8B-B14F-4D97-AF65-F5344CB8AC3E}">
        <p14:creationId xmlns:p14="http://schemas.microsoft.com/office/powerpoint/2010/main" val="35784549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3D8AA4-45E0-6098-5EB5-62775FD54282}"/>
              </a:ext>
            </a:extLst>
          </p:cNvPr>
          <p:cNvSpPr>
            <a:spLocks noGrp="1"/>
          </p:cNvSpPr>
          <p:nvPr>
            <p:ph type="body" idx="1"/>
          </p:nvPr>
        </p:nvSpPr>
        <p:spPr>
          <a:xfrm>
            <a:off x="767408" y="692696"/>
            <a:ext cx="10972800" cy="5851525"/>
          </a:xfrm>
        </p:spPr>
        <p:txBody>
          <a:bodyPr/>
          <a:lstStyle/>
          <a:p>
            <a:pPr marL="85725" indent="0">
              <a:buNone/>
            </a:pPr>
            <a:r>
              <a:rPr lang="en-US" sz="4800" dirty="0"/>
              <a:t>5.	As a general system of education to be integrated with the learning community’s particular mission, vision, and culture (internal and external) in order to create its own unique model of education that can be replicated in similar cultures.</a:t>
            </a:r>
            <a:endParaRPr lang="es-BO" sz="4800" dirty="0"/>
          </a:p>
        </p:txBody>
      </p:sp>
    </p:spTree>
    <p:extLst>
      <p:ext uri="{BB962C8B-B14F-4D97-AF65-F5344CB8AC3E}">
        <p14:creationId xmlns:p14="http://schemas.microsoft.com/office/powerpoint/2010/main" val="8983217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322456-3D43-9412-F9FB-620A43A57573}"/>
              </a:ext>
            </a:extLst>
          </p:cNvPr>
          <p:cNvSpPr>
            <a:spLocks noGrp="1"/>
          </p:cNvSpPr>
          <p:nvPr>
            <p:ph type="body" idx="1"/>
          </p:nvPr>
        </p:nvSpPr>
        <p:spPr/>
        <p:txBody>
          <a:bodyPr/>
          <a:lstStyle/>
          <a:p>
            <a:pPr marL="85725" indent="0">
              <a:buNone/>
            </a:pPr>
            <a:r>
              <a:rPr lang="en-US" sz="4800" dirty="0"/>
              <a:t>6. As a basis for training programs that vary in complexity, for current and new faculty members, administrators, staff members, and parents in order for all of the learning community members to approach education with a shared understanding of its nature and purposes.</a:t>
            </a:r>
            <a:endParaRPr lang="es-BO" sz="4800" dirty="0"/>
          </a:p>
        </p:txBody>
      </p:sp>
    </p:spTree>
    <p:extLst>
      <p:ext uri="{BB962C8B-B14F-4D97-AF65-F5344CB8AC3E}">
        <p14:creationId xmlns:p14="http://schemas.microsoft.com/office/powerpoint/2010/main" val="293413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Título">
            <a:extLst>
              <a:ext uri="{FF2B5EF4-FFF2-40B4-BE49-F238E27FC236}">
                <a16:creationId xmlns:a16="http://schemas.microsoft.com/office/drawing/2014/main" id="{1156BF87-27C7-0B26-2F7A-5538834A9AD6}"/>
              </a:ext>
            </a:extLst>
          </p:cNvPr>
          <p:cNvSpPr>
            <a:spLocks noGrp="1" noChangeArrowheads="1"/>
          </p:cNvSpPr>
          <p:nvPr>
            <p:ph type="title"/>
          </p:nvPr>
        </p:nvSpPr>
        <p:spPr>
          <a:xfrm>
            <a:off x="1981200" y="274639"/>
            <a:ext cx="8229600" cy="6226175"/>
          </a:xfrm>
        </p:spPr>
        <p:txBody>
          <a:bodyPr/>
          <a:lstStyle/>
          <a:p>
            <a:pPr algn="l"/>
            <a:r>
              <a:rPr lang="en-US" altLang="en-US" sz="3200" dirty="0"/>
              <a:t>There</a:t>
            </a:r>
            <a:r>
              <a:rPr lang="es-CO" altLang="en-US" sz="3200" dirty="0"/>
              <a:t> can be no </a:t>
            </a:r>
            <a:r>
              <a:rPr lang="en-US" altLang="en-US" sz="3200" dirty="0"/>
              <a:t>science</a:t>
            </a:r>
            <a:r>
              <a:rPr lang="es-CO" altLang="en-US" sz="3200" dirty="0"/>
              <a:t> </a:t>
            </a:r>
            <a:r>
              <a:rPr lang="es-CO" altLang="en-US" sz="3200" dirty="0" err="1"/>
              <a:t>of</a:t>
            </a:r>
            <a:r>
              <a:rPr lang="es-CO" altLang="en-US" sz="3200" dirty="0"/>
              <a:t> </a:t>
            </a:r>
            <a:r>
              <a:rPr lang="es-CO" altLang="en-US" sz="3200" dirty="0" err="1"/>
              <a:t>education</a:t>
            </a:r>
            <a:r>
              <a:rPr lang="es-CO" altLang="en-US" sz="3200" dirty="0"/>
              <a:t> </a:t>
            </a:r>
            <a:r>
              <a:rPr lang="es-CO" altLang="en-US" sz="3200" dirty="0" err="1"/>
              <a:t>until</a:t>
            </a:r>
            <a:r>
              <a:rPr lang="es-CO" altLang="en-US" sz="3200" dirty="0"/>
              <a:t> </a:t>
            </a:r>
            <a:r>
              <a:rPr lang="es-CO" altLang="en-US" sz="3200" dirty="0" err="1"/>
              <a:t>the</a:t>
            </a:r>
            <a:r>
              <a:rPr lang="es-CO" altLang="en-US" sz="3200" dirty="0"/>
              <a:t> </a:t>
            </a:r>
            <a:r>
              <a:rPr lang="es-CO" altLang="en-US" sz="3200" dirty="0" err="1"/>
              <a:t>vast</a:t>
            </a:r>
            <a:r>
              <a:rPr lang="es-CO" altLang="en-US" sz="3200" dirty="0"/>
              <a:t> </a:t>
            </a:r>
            <a:r>
              <a:rPr lang="es-CO" altLang="en-US" sz="3200" dirty="0" err="1"/>
              <a:t>knowledge</a:t>
            </a:r>
            <a:r>
              <a:rPr lang="es-CO" altLang="en-US" sz="3200" dirty="0"/>
              <a:t> </a:t>
            </a:r>
            <a:r>
              <a:rPr lang="es-CO" altLang="en-US" sz="3200" dirty="0" err="1"/>
              <a:t>available</a:t>
            </a:r>
            <a:r>
              <a:rPr lang="es-CO" altLang="en-US" sz="3200" dirty="0"/>
              <a:t> </a:t>
            </a:r>
            <a:r>
              <a:rPr lang="es-CO" altLang="en-US" sz="3200" dirty="0" err="1"/>
              <a:t>about</a:t>
            </a:r>
            <a:r>
              <a:rPr lang="es-CO" altLang="en-US" sz="3200" dirty="0"/>
              <a:t> human </a:t>
            </a:r>
            <a:r>
              <a:rPr lang="es-CO" altLang="en-US" sz="3200" dirty="0" err="1"/>
              <a:t>growth</a:t>
            </a:r>
            <a:r>
              <a:rPr lang="es-CO" altLang="en-US" sz="3200" dirty="0"/>
              <a:t>, </a:t>
            </a:r>
            <a:r>
              <a:rPr lang="es-CO" altLang="en-US" sz="3200" dirty="0" err="1"/>
              <a:t>development</a:t>
            </a:r>
            <a:r>
              <a:rPr lang="es-CO" altLang="en-US" sz="3200" dirty="0"/>
              <a:t>, </a:t>
            </a:r>
            <a:r>
              <a:rPr lang="es-CO" altLang="en-US" sz="3200" dirty="0" err="1"/>
              <a:t>memory</a:t>
            </a:r>
            <a:r>
              <a:rPr lang="es-CO" altLang="en-US" sz="3200" dirty="0"/>
              <a:t>, </a:t>
            </a:r>
            <a:r>
              <a:rPr lang="es-CO" altLang="en-US" sz="3200" dirty="0" err="1"/>
              <a:t>emotion</a:t>
            </a:r>
            <a:r>
              <a:rPr lang="es-CO" altLang="en-US" sz="3200" dirty="0"/>
              <a:t>, </a:t>
            </a:r>
            <a:r>
              <a:rPr lang="es-CO" altLang="en-US" sz="3200" dirty="0" err="1"/>
              <a:t>learning</a:t>
            </a:r>
            <a:r>
              <a:rPr lang="es-CO" altLang="en-US" sz="3200" dirty="0"/>
              <a:t>, and </a:t>
            </a:r>
            <a:r>
              <a:rPr lang="es-CO" altLang="en-US" sz="3200" dirty="0" err="1"/>
              <a:t>behavior</a:t>
            </a:r>
            <a:r>
              <a:rPr lang="es-CO" altLang="en-US" sz="3200" dirty="0"/>
              <a:t> </a:t>
            </a:r>
            <a:r>
              <a:rPr lang="es-CO" altLang="en-US" sz="3200" dirty="0" err="1"/>
              <a:t>is</a:t>
            </a:r>
            <a:r>
              <a:rPr lang="es-CO" altLang="en-US" sz="3200" dirty="0"/>
              <a:t> </a:t>
            </a:r>
            <a:r>
              <a:rPr lang="es-CO" altLang="en-US" sz="3200" dirty="0" err="1"/>
              <a:t>organized</a:t>
            </a:r>
            <a:r>
              <a:rPr lang="es-CO" altLang="en-US" sz="3200" dirty="0"/>
              <a:t> and </a:t>
            </a:r>
            <a:r>
              <a:rPr lang="es-CO" altLang="en-US" sz="3200" dirty="0" err="1"/>
              <a:t>put</a:t>
            </a:r>
            <a:r>
              <a:rPr lang="es-CO" altLang="en-US" sz="3200" dirty="0"/>
              <a:t> </a:t>
            </a:r>
            <a:r>
              <a:rPr lang="es-CO" altLang="en-US" sz="3200" dirty="0" err="1"/>
              <a:t>into</a:t>
            </a:r>
            <a:r>
              <a:rPr lang="es-CO" altLang="en-US" sz="3200" dirty="0"/>
              <a:t> usable </a:t>
            </a:r>
            <a:r>
              <a:rPr lang="es-CO" altLang="en-US" sz="3200" dirty="0" err="1"/>
              <a:t>form</a:t>
            </a:r>
            <a:r>
              <a:rPr lang="es-CO" altLang="en-US" sz="3200" dirty="0"/>
              <a:t>. </a:t>
            </a:r>
            <a:r>
              <a:rPr lang="es-CO" altLang="en-US" sz="3200" dirty="0" err="1"/>
              <a:t>But</a:t>
            </a:r>
            <a:r>
              <a:rPr lang="es-CO" altLang="en-US" sz="3200" dirty="0"/>
              <a:t> </a:t>
            </a:r>
            <a:r>
              <a:rPr lang="es-CO" altLang="en-US" sz="3200" dirty="0" err="1"/>
              <a:t>there</a:t>
            </a:r>
            <a:r>
              <a:rPr lang="es-CO" altLang="en-US" sz="3200" dirty="0"/>
              <a:t> </a:t>
            </a:r>
            <a:r>
              <a:rPr lang="es-CO" altLang="en-US" sz="3200" dirty="0" err="1"/>
              <a:t>is</a:t>
            </a:r>
            <a:r>
              <a:rPr lang="es-CO" altLang="en-US" sz="3200" dirty="0"/>
              <a:t> no hope </a:t>
            </a:r>
            <a:r>
              <a:rPr lang="es-CO" altLang="en-US" sz="3200" dirty="0" err="1"/>
              <a:t>of</a:t>
            </a:r>
            <a:r>
              <a:rPr lang="es-CO" altLang="en-US" sz="3200" dirty="0"/>
              <a:t> </a:t>
            </a:r>
            <a:r>
              <a:rPr lang="es-CO" altLang="en-US" sz="3200" dirty="0" err="1"/>
              <a:t>organizing</a:t>
            </a:r>
            <a:r>
              <a:rPr lang="es-CO" altLang="en-US" sz="3200" dirty="0"/>
              <a:t> </a:t>
            </a:r>
            <a:r>
              <a:rPr lang="es-CO" altLang="en-US" sz="3200" dirty="0" err="1"/>
              <a:t>this</a:t>
            </a:r>
            <a:r>
              <a:rPr lang="es-CO" altLang="en-US" sz="3200" dirty="0"/>
              <a:t> </a:t>
            </a:r>
            <a:r>
              <a:rPr lang="es-CO" altLang="en-US" sz="3200" dirty="0" err="1"/>
              <a:t>knowledge</a:t>
            </a:r>
            <a:r>
              <a:rPr lang="es-CO" altLang="en-US" sz="3200" dirty="0"/>
              <a:t> and </a:t>
            </a:r>
            <a:r>
              <a:rPr lang="es-CO" altLang="en-US" sz="3200" dirty="0" err="1"/>
              <a:t>making</a:t>
            </a:r>
            <a:r>
              <a:rPr lang="es-CO" altLang="en-US" sz="3200" dirty="0"/>
              <a:t> </a:t>
            </a:r>
            <a:r>
              <a:rPr lang="es-CO" altLang="en-US" sz="3200" dirty="0" err="1"/>
              <a:t>it</a:t>
            </a:r>
            <a:r>
              <a:rPr lang="es-CO" altLang="en-US" sz="3200" dirty="0"/>
              <a:t> usable </a:t>
            </a:r>
            <a:r>
              <a:rPr lang="es-CO" altLang="en-US" sz="3200" dirty="0" err="1"/>
              <a:t>without</a:t>
            </a:r>
            <a:r>
              <a:rPr lang="es-CO" altLang="en-US" sz="3200" dirty="0"/>
              <a:t> </a:t>
            </a:r>
            <a:r>
              <a:rPr lang="es-CO" altLang="en-US" sz="3200" b="1" dirty="0" err="1"/>
              <a:t>an</a:t>
            </a:r>
            <a:r>
              <a:rPr lang="es-CO" altLang="en-US" sz="3200" b="1" dirty="0"/>
              <a:t> </a:t>
            </a:r>
            <a:r>
              <a:rPr lang="es-CO" altLang="en-US" sz="3200" b="1" dirty="0" err="1"/>
              <a:t>organizing</a:t>
            </a:r>
            <a:r>
              <a:rPr lang="es-CO" altLang="en-US" sz="3200" b="1" dirty="0"/>
              <a:t> </a:t>
            </a:r>
            <a:r>
              <a:rPr lang="es-CO" altLang="en-US" sz="3200" b="1" dirty="0" err="1"/>
              <a:t>principle</a:t>
            </a:r>
            <a:r>
              <a:rPr lang="es-CO" altLang="en-US" sz="3200" dirty="0"/>
              <a:t>. </a:t>
            </a:r>
            <a:r>
              <a:rPr lang="es-CO" altLang="en-US" sz="3200" dirty="0" err="1"/>
              <a:t>The</a:t>
            </a:r>
            <a:r>
              <a:rPr lang="es-CO" altLang="en-US" sz="3200" dirty="0"/>
              <a:t> </a:t>
            </a:r>
            <a:r>
              <a:rPr lang="es-CO" altLang="en-US" sz="3200" dirty="0" err="1"/>
              <a:t>primary</a:t>
            </a:r>
            <a:r>
              <a:rPr lang="es-CO" altLang="en-US" sz="3200" dirty="0"/>
              <a:t> </a:t>
            </a:r>
            <a:r>
              <a:rPr lang="es-CO" altLang="en-US" sz="3200" dirty="0" err="1"/>
              <a:t>reason</a:t>
            </a:r>
            <a:r>
              <a:rPr lang="es-CO" altLang="en-US" sz="3200" dirty="0"/>
              <a:t> </a:t>
            </a:r>
            <a:r>
              <a:rPr lang="es-CO" altLang="en-US" sz="3200" dirty="0" err="1"/>
              <a:t>we</a:t>
            </a:r>
            <a:r>
              <a:rPr lang="es-CO" altLang="en-US" sz="3200" dirty="0"/>
              <a:t> </a:t>
            </a:r>
            <a:r>
              <a:rPr lang="es-CO" altLang="en-US" sz="3200" dirty="0" err="1"/>
              <a:t>have</a:t>
            </a:r>
            <a:r>
              <a:rPr lang="es-CO" altLang="en-US" sz="3200" dirty="0"/>
              <a:t> no </a:t>
            </a:r>
            <a:r>
              <a:rPr lang="es-CO" altLang="en-US" sz="3200" dirty="0" err="1"/>
              <a:t>science</a:t>
            </a:r>
            <a:r>
              <a:rPr lang="es-CO" altLang="en-US" sz="3200" dirty="0"/>
              <a:t> </a:t>
            </a:r>
            <a:r>
              <a:rPr lang="es-CO" altLang="en-US" sz="3200" dirty="0" err="1"/>
              <a:t>of</a:t>
            </a:r>
            <a:r>
              <a:rPr lang="es-CO" altLang="en-US" sz="3200" dirty="0"/>
              <a:t> </a:t>
            </a:r>
            <a:r>
              <a:rPr lang="es-CO" altLang="en-US" sz="3200" dirty="0" err="1"/>
              <a:t>education</a:t>
            </a:r>
            <a:r>
              <a:rPr lang="es-CO" altLang="en-US" sz="3200" dirty="0"/>
              <a:t> </a:t>
            </a:r>
            <a:r>
              <a:rPr lang="es-CO" altLang="en-US" sz="3200" dirty="0" err="1"/>
              <a:t>is</a:t>
            </a:r>
            <a:r>
              <a:rPr lang="es-CO" altLang="en-US" sz="3200" dirty="0"/>
              <a:t> </a:t>
            </a:r>
            <a:r>
              <a:rPr lang="es-CO" altLang="en-US" sz="3200" dirty="0" err="1"/>
              <a:t>the</a:t>
            </a:r>
            <a:r>
              <a:rPr lang="es-CO" altLang="en-US" sz="3200" dirty="0"/>
              <a:t> </a:t>
            </a:r>
            <a:r>
              <a:rPr lang="es-CO" altLang="en-US" sz="3200" dirty="0" err="1"/>
              <a:t>lack</a:t>
            </a:r>
            <a:r>
              <a:rPr lang="es-CO" altLang="en-US" sz="3200" dirty="0"/>
              <a:t> </a:t>
            </a:r>
            <a:r>
              <a:rPr lang="es-CO" altLang="en-US" sz="3200" dirty="0" err="1"/>
              <a:t>of</a:t>
            </a:r>
            <a:r>
              <a:rPr lang="es-CO" altLang="en-US" sz="3200" dirty="0"/>
              <a:t> </a:t>
            </a:r>
            <a:r>
              <a:rPr lang="es-CO" altLang="en-US" sz="3200" dirty="0" err="1"/>
              <a:t>such</a:t>
            </a:r>
            <a:r>
              <a:rPr lang="es-CO" altLang="en-US" sz="3200" dirty="0"/>
              <a:t> a </a:t>
            </a:r>
            <a:r>
              <a:rPr lang="es-CO" altLang="en-US" sz="3200" dirty="0" err="1"/>
              <a:t>principle</a:t>
            </a:r>
            <a:r>
              <a:rPr lang="es-CO" altLang="en-US" sz="3200" dirty="0"/>
              <a:t>.</a:t>
            </a:r>
            <a:br>
              <a:rPr lang="es-CO" altLang="en-US" sz="3200" dirty="0"/>
            </a:br>
            <a:br>
              <a:rPr lang="es-CO" altLang="en-US" sz="3200" dirty="0"/>
            </a:br>
            <a:r>
              <a:rPr lang="es-CO" altLang="en-US" sz="2400" dirty="0"/>
              <a:t>--Daniel C. </a:t>
            </a:r>
            <a:r>
              <a:rPr lang="es-CO" altLang="en-US" sz="2400" dirty="0" err="1"/>
              <a:t>Jordan</a:t>
            </a:r>
            <a:r>
              <a:rPr lang="es-CO" altLang="en-US" sz="2400" dirty="0"/>
              <a:t>, </a:t>
            </a:r>
            <a:r>
              <a:rPr lang="es-CO" altLang="en-US" sz="2400" dirty="0" err="1"/>
              <a:t>former</a:t>
            </a:r>
            <a:r>
              <a:rPr lang="es-CO" altLang="en-US" sz="2400" dirty="0"/>
              <a:t> Dean </a:t>
            </a:r>
            <a:r>
              <a:rPr lang="es-CO" altLang="en-US" sz="2400" dirty="0" err="1"/>
              <a:t>of</a:t>
            </a:r>
            <a:r>
              <a:rPr lang="es-CO" altLang="en-US" sz="2400" dirty="0"/>
              <a:t> </a:t>
            </a:r>
            <a:r>
              <a:rPr lang="es-CO" altLang="en-US" sz="2400" dirty="0" err="1"/>
              <a:t>Education</a:t>
            </a:r>
            <a:r>
              <a:rPr lang="es-CO" altLang="en-US" sz="2400" dirty="0"/>
              <a:t>, </a:t>
            </a:r>
            <a:r>
              <a:rPr lang="es-CO" altLang="en-US" sz="2400" dirty="0" err="1"/>
              <a:t>National</a:t>
            </a:r>
            <a:r>
              <a:rPr lang="es-CO" altLang="en-US" sz="2400" dirty="0"/>
              <a:t> </a:t>
            </a:r>
            <a:r>
              <a:rPr lang="es-CO" altLang="en-US" sz="2400" dirty="0" err="1"/>
              <a:t>University</a:t>
            </a:r>
            <a:r>
              <a:rPr lang="es-CO" altLang="en-US" sz="2400" dirty="0"/>
              <a:t>, San Diego</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F8E4DC-17A5-E72D-3EF9-3624EE59A923}"/>
              </a:ext>
            </a:extLst>
          </p:cNvPr>
          <p:cNvSpPr>
            <a:spLocks noGrp="1"/>
          </p:cNvSpPr>
          <p:nvPr>
            <p:ph type="body" idx="1"/>
          </p:nvPr>
        </p:nvSpPr>
        <p:spPr/>
        <p:txBody>
          <a:bodyPr/>
          <a:lstStyle/>
          <a:p>
            <a:pPr marL="85725" indent="0">
              <a:buNone/>
            </a:pPr>
            <a:endParaRPr lang="en-US" sz="5400" dirty="0"/>
          </a:p>
          <a:p>
            <a:pPr marL="85725" indent="0">
              <a:buNone/>
            </a:pPr>
            <a:endParaRPr lang="en-US" sz="5400" dirty="0"/>
          </a:p>
          <a:p>
            <a:pPr marL="85725" indent="0">
              <a:buNone/>
            </a:pPr>
            <a:r>
              <a:rPr lang="en-US" sz="4800" dirty="0"/>
              <a:t>7.	As a framework for developing the curriculum and for guiding course designs.</a:t>
            </a:r>
            <a:endParaRPr lang="es-BO" sz="4800" dirty="0"/>
          </a:p>
        </p:txBody>
      </p:sp>
    </p:spTree>
    <p:extLst>
      <p:ext uri="{BB962C8B-B14F-4D97-AF65-F5344CB8AC3E}">
        <p14:creationId xmlns:p14="http://schemas.microsoft.com/office/powerpoint/2010/main" val="2395015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1A8308-4B3D-D4A5-C99D-4E7726576D15}"/>
              </a:ext>
            </a:extLst>
          </p:cNvPr>
          <p:cNvSpPr>
            <a:spLocks noGrp="1"/>
          </p:cNvSpPr>
          <p:nvPr>
            <p:ph type="body" idx="1"/>
          </p:nvPr>
        </p:nvSpPr>
        <p:spPr>
          <a:xfrm>
            <a:off x="609600" y="692696"/>
            <a:ext cx="10972800" cy="5851525"/>
          </a:xfrm>
        </p:spPr>
        <p:txBody>
          <a:bodyPr/>
          <a:lstStyle/>
          <a:p>
            <a:pPr marL="85725" indent="0">
              <a:buNone/>
            </a:pPr>
            <a:r>
              <a:rPr lang="en-US" sz="4400" dirty="0"/>
              <a:t>8.	As a voluntary, personal development program for faculty members, administrators, staff members, students, and parents utilizing its “curriculum of the self” and the </a:t>
            </a:r>
            <a:r>
              <a:rPr lang="en-US" sz="4400" i="1" dirty="0"/>
              <a:t>Life in Dynamic Harmony </a:t>
            </a:r>
            <a:r>
              <a:rPr lang="en-US" sz="4400" dirty="0"/>
              <a:t>program with its circular, graphic organizer which serves as an archetype for self-transformation.</a:t>
            </a:r>
            <a:endParaRPr lang="es-BO" sz="4400" dirty="0"/>
          </a:p>
        </p:txBody>
      </p:sp>
    </p:spTree>
    <p:extLst>
      <p:ext uri="{BB962C8B-B14F-4D97-AF65-F5344CB8AC3E}">
        <p14:creationId xmlns:p14="http://schemas.microsoft.com/office/powerpoint/2010/main" val="592761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FC4FA0-72A9-2E0A-2442-05A570E610F3}"/>
              </a:ext>
            </a:extLst>
          </p:cNvPr>
          <p:cNvSpPr>
            <a:spLocks noGrp="1"/>
          </p:cNvSpPr>
          <p:nvPr>
            <p:ph type="body" idx="1"/>
          </p:nvPr>
        </p:nvSpPr>
        <p:spPr>
          <a:xfrm>
            <a:off x="299356" y="267644"/>
            <a:ext cx="11593288" cy="6322711"/>
          </a:xfrm>
        </p:spPr>
        <p:txBody>
          <a:bodyPr/>
          <a:lstStyle/>
          <a:p>
            <a:pPr marL="85725" indent="0">
              <a:buNone/>
            </a:pPr>
            <a:r>
              <a:rPr lang="en-US" sz="4000" dirty="0"/>
              <a:t>9. As a cutting-edge, inspiring innovation for attracting:</a:t>
            </a:r>
          </a:p>
          <a:p>
            <a:pPr marL="85725" indent="0">
              <a:buNone/>
            </a:pPr>
            <a:r>
              <a:rPr lang="en-US" sz="4000" dirty="0"/>
              <a:t>    a. donations for special projects and</a:t>
            </a:r>
          </a:p>
          <a:p>
            <a:pPr marL="85725" indent="0">
              <a:buNone/>
            </a:pPr>
            <a:r>
              <a:rPr lang="en-US" sz="4000" dirty="0"/>
              <a:t>        endowment funds for both expansion and</a:t>
            </a:r>
          </a:p>
          <a:p>
            <a:pPr marL="85725" indent="0">
              <a:buNone/>
            </a:pPr>
            <a:r>
              <a:rPr lang="en-US" sz="4000" dirty="0"/>
              <a:t>        consolidation, including student</a:t>
            </a:r>
          </a:p>
          <a:p>
            <a:pPr marL="85725" indent="0">
              <a:buNone/>
            </a:pPr>
            <a:r>
              <a:rPr lang="en-US" sz="4000" dirty="0"/>
              <a:t>        scholarships.</a:t>
            </a:r>
          </a:p>
          <a:p>
            <a:pPr marL="85725" indent="0">
              <a:buNone/>
            </a:pPr>
            <a:r>
              <a:rPr lang="en-US" sz="4000" dirty="0"/>
              <a:t>    b. highly qualified faculty members and</a:t>
            </a:r>
          </a:p>
          <a:p>
            <a:pPr marL="85725" indent="0">
              <a:buNone/>
            </a:pPr>
            <a:r>
              <a:rPr lang="en-US" sz="4000" dirty="0"/>
              <a:t>        other personnel.</a:t>
            </a:r>
          </a:p>
          <a:p>
            <a:pPr marL="85725" indent="0">
              <a:buNone/>
            </a:pPr>
            <a:r>
              <a:rPr lang="en-US" sz="4000" dirty="0"/>
              <a:t>    c. students of the highest caliber and </a:t>
            </a:r>
          </a:p>
          <a:p>
            <a:pPr marL="85725" indent="0">
              <a:buNone/>
            </a:pPr>
            <a:r>
              <a:rPr lang="en-US" sz="4000" dirty="0"/>
              <a:t>        potential.</a:t>
            </a:r>
          </a:p>
          <a:p>
            <a:pPr marL="85725" indent="0">
              <a:buNone/>
            </a:pPr>
            <a:endParaRPr lang="es-BO" sz="4000" dirty="0"/>
          </a:p>
        </p:txBody>
      </p:sp>
    </p:spTree>
    <p:extLst>
      <p:ext uri="{BB962C8B-B14F-4D97-AF65-F5344CB8AC3E}">
        <p14:creationId xmlns:p14="http://schemas.microsoft.com/office/powerpoint/2010/main" val="192270666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6E946-CFA6-85AA-B200-54F8023689C8}"/>
              </a:ext>
            </a:extLst>
          </p:cNvPr>
          <p:cNvSpPr>
            <a:spLocks noGrp="1"/>
          </p:cNvSpPr>
          <p:nvPr>
            <p:ph type="body" idx="1"/>
          </p:nvPr>
        </p:nvSpPr>
        <p:spPr>
          <a:xfrm>
            <a:off x="609600" y="1018724"/>
            <a:ext cx="10972800" cy="5851525"/>
          </a:xfrm>
        </p:spPr>
        <p:txBody>
          <a:bodyPr/>
          <a:lstStyle/>
          <a:p>
            <a:pPr marL="85725" indent="0">
              <a:buNone/>
            </a:pPr>
            <a:r>
              <a:rPr lang="en-US" sz="5400" dirty="0"/>
              <a:t>At the level of higher education:</a:t>
            </a:r>
          </a:p>
          <a:p>
            <a:pPr marL="85725" indent="0">
              <a:buNone/>
            </a:pPr>
            <a:endParaRPr lang="en-US" sz="5400" dirty="0"/>
          </a:p>
          <a:p>
            <a:pPr marL="85725" indent="0">
              <a:spcBef>
                <a:spcPts val="1200"/>
              </a:spcBef>
              <a:buNone/>
            </a:pPr>
            <a:r>
              <a:rPr lang="en-US" sz="5400" dirty="0"/>
              <a:t>10. As a foundational course for new students and, at a higher level of complexity, as a post-graduate course for professionals.</a:t>
            </a:r>
          </a:p>
          <a:p>
            <a:pPr marL="85725" indent="0">
              <a:buNone/>
            </a:pPr>
            <a:endParaRPr lang="es-BO" sz="5400" dirty="0"/>
          </a:p>
        </p:txBody>
      </p:sp>
    </p:spTree>
    <p:extLst>
      <p:ext uri="{BB962C8B-B14F-4D97-AF65-F5344CB8AC3E}">
        <p14:creationId xmlns:p14="http://schemas.microsoft.com/office/powerpoint/2010/main" val="17192511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1C913F-0163-120F-C2B7-8B61094D8D57}"/>
              </a:ext>
            </a:extLst>
          </p:cNvPr>
          <p:cNvSpPr>
            <a:spLocks noGrp="1"/>
          </p:cNvSpPr>
          <p:nvPr>
            <p:ph type="body" idx="1"/>
          </p:nvPr>
        </p:nvSpPr>
        <p:spPr>
          <a:xfrm>
            <a:off x="609600" y="274641"/>
            <a:ext cx="10972800" cy="6583359"/>
          </a:xfrm>
        </p:spPr>
        <p:txBody>
          <a:bodyPr/>
          <a:lstStyle/>
          <a:p>
            <a:pPr marL="85725" indent="0">
              <a:buNone/>
            </a:pPr>
            <a:r>
              <a:rPr lang="en-US" sz="4400" dirty="0"/>
              <a:t>11.	As a framework for a research program that fuses WES, the educational institution’s programs, and the scheme used by the </a:t>
            </a:r>
            <a:r>
              <a:rPr lang="en-US" sz="4400" i="1" dirty="0"/>
              <a:t>Encyclopedia of World Problems and Human Development</a:t>
            </a:r>
            <a:r>
              <a:rPr lang="en-US" sz="4400" dirty="0"/>
              <a:t>: </a:t>
            </a:r>
            <a:r>
              <a:rPr lang="en-US" sz="4400" dirty="0">
                <a:hlinkClick r:id="rId2"/>
              </a:rPr>
              <a:t>http://encyclopedia.uia.org/en</a:t>
            </a:r>
            <a:r>
              <a:rPr lang="en-US" sz="4400" dirty="0"/>
              <a:t>, especially its organization of problems at the micro, meso, and macro levels; its values; its strategies; its content, and other aspects.</a:t>
            </a:r>
            <a:endParaRPr lang="es-BO" sz="4400" dirty="0"/>
          </a:p>
        </p:txBody>
      </p:sp>
    </p:spTree>
    <p:extLst>
      <p:ext uri="{BB962C8B-B14F-4D97-AF65-F5344CB8AC3E}">
        <p14:creationId xmlns:p14="http://schemas.microsoft.com/office/powerpoint/2010/main" val="409391514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6A7BB7-340B-56B2-6458-8ABBFCF9CCD3}"/>
              </a:ext>
            </a:extLst>
          </p:cNvPr>
          <p:cNvSpPr>
            <a:spLocks noGrp="1"/>
          </p:cNvSpPr>
          <p:nvPr>
            <p:ph type="body" idx="1"/>
          </p:nvPr>
        </p:nvSpPr>
        <p:spPr>
          <a:xfrm>
            <a:off x="767408" y="503237"/>
            <a:ext cx="10972800" cy="5851525"/>
          </a:xfrm>
        </p:spPr>
        <p:txBody>
          <a:bodyPr/>
          <a:lstStyle/>
          <a:p>
            <a:pPr marL="85725" indent="0">
              <a:buNone/>
            </a:pPr>
            <a:r>
              <a:rPr lang="en-US" sz="5400" dirty="0"/>
              <a:t>12. In relation to research, as a basis for justifying the inclusion of the physical, social, psychological, and spiritual dimensions with each problem description and the strategies for solving or alleviating the problem.</a:t>
            </a:r>
            <a:endParaRPr lang="es-BO" sz="5400" dirty="0"/>
          </a:p>
        </p:txBody>
      </p:sp>
    </p:spTree>
    <p:extLst>
      <p:ext uri="{BB962C8B-B14F-4D97-AF65-F5344CB8AC3E}">
        <p14:creationId xmlns:p14="http://schemas.microsoft.com/office/powerpoint/2010/main" val="97336014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ABBDF-18D0-52EC-BE50-6B4A256EE1E0}"/>
              </a:ext>
            </a:extLst>
          </p:cNvPr>
          <p:cNvSpPr>
            <a:spLocks noGrp="1"/>
          </p:cNvSpPr>
          <p:nvPr>
            <p:ph type="body" idx="1"/>
          </p:nvPr>
        </p:nvSpPr>
        <p:spPr>
          <a:xfrm>
            <a:off x="609600" y="1844824"/>
            <a:ext cx="10972800" cy="4281342"/>
          </a:xfrm>
        </p:spPr>
        <p:txBody>
          <a:bodyPr/>
          <a:lstStyle/>
          <a:p>
            <a:pPr marL="85725" indent="0">
              <a:buNone/>
            </a:pPr>
            <a:r>
              <a:rPr lang="en-US" sz="5400" dirty="0"/>
              <a:t>13. As a matrix for creating a data base of local, regional, national and international problems. </a:t>
            </a:r>
            <a:endParaRPr lang="es-BO" sz="5400" dirty="0"/>
          </a:p>
        </p:txBody>
      </p:sp>
    </p:spTree>
    <p:extLst>
      <p:ext uri="{BB962C8B-B14F-4D97-AF65-F5344CB8AC3E}">
        <p14:creationId xmlns:p14="http://schemas.microsoft.com/office/powerpoint/2010/main" val="288498221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28903D-F662-F96C-0624-FB13AA023F45}"/>
              </a:ext>
            </a:extLst>
          </p:cNvPr>
          <p:cNvSpPr>
            <a:spLocks noGrp="1"/>
          </p:cNvSpPr>
          <p:nvPr>
            <p:ph type="body" idx="1"/>
          </p:nvPr>
        </p:nvSpPr>
        <p:spPr/>
        <p:txBody>
          <a:bodyPr/>
          <a:lstStyle/>
          <a:p>
            <a:pPr marL="85725" indent="0">
              <a:buNone/>
            </a:pPr>
            <a:r>
              <a:rPr lang="en-US" sz="4800" dirty="0"/>
              <a:t>14. As a stimulus for students and faculty members to publish articles  on their research findings and strategies and to contribute these to the data base of the institution and to the </a:t>
            </a:r>
            <a:r>
              <a:rPr lang="en-US" sz="4800" i="1" dirty="0"/>
              <a:t>Encyclopedia of World Problems and Human Development</a:t>
            </a:r>
            <a:r>
              <a:rPr lang="en-US" sz="4800" dirty="0"/>
              <a:t>.</a:t>
            </a:r>
            <a:endParaRPr lang="es-BO" sz="4800" dirty="0"/>
          </a:p>
        </p:txBody>
      </p:sp>
    </p:spTree>
    <p:extLst>
      <p:ext uri="{BB962C8B-B14F-4D97-AF65-F5344CB8AC3E}">
        <p14:creationId xmlns:p14="http://schemas.microsoft.com/office/powerpoint/2010/main" val="7413069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a:extLst>
              <a:ext uri="{FF2B5EF4-FFF2-40B4-BE49-F238E27FC236}">
                <a16:creationId xmlns:a16="http://schemas.microsoft.com/office/drawing/2014/main" id="{39E43A3A-0F31-C052-B2E4-65EBFC3B7799}"/>
              </a:ext>
            </a:extLst>
          </p:cNvPr>
          <p:cNvSpPr>
            <a:spLocks noGrp="1" noChangeArrowheads="1"/>
          </p:cNvSpPr>
          <p:nvPr>
            <p:ph type="title"/>
          </p:nvPr>
        </p:nvSpPr>
        <p:spPr>
          <a:xfrm>
            <a:off x="1524000" y="0"/>
            <a:ext cx="9144000" cy="6858000"/>
          </a:xfrm>
        </p:spPr>
        <p:txBody>
          <a:bodyPr/>
          <a:lstStyle/>
          <a:p>
            <a:r>
              <a:rPr lang="en-US" altLang="en-US" sz="3200" b="1" dirty="0"/>
              <a:t>The Wholistic Education System (WES):</a:t>
            </a:r>
            <a:br>
              <a:rPr lang="en-US" altLang="en-US" sz="3200" b="1" dirty="0"/>
            </a:br>
            <a:r>
              <a:rPr lang="en-US" altLang="en-US" sz="3200" b="1" dirty="0"/>
              <a:t>A Multidimensional, Developmental Approach</a:t>
            </a:r>
            <a:br>
              <a:rPr lang="en-US" altLang="en-US" sz="3200" b="1" dirty="0"/>
            </a:br>
            <a:br>
              <a:rPr lang="en-US" altLang="en-US" sz="3200" b="1" dirty="0"/>
            </a:br>
            <a:br>
              <a:rPr lang="en-US" altLang="en-US" sz="32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br>
              <a:rPr lang="en-US" altLang="en-US" sz="1600" dirty="0"/>
            </a:br>
            <a:r>
              <a:rPr lang="en-US" altLang="en-US" sz="2800" dirty="0"/>
              <a:t>William Keith Bookwalter, Ph.D.</a:t>
            </a:r>
            <a:br>
              <a:rPr lang="en-US" altLang="en-US" sz="2800" dirty="0"/>
            </a:br>
            <a:r>
              <a:rPr lang="en-US" altLang="en-US" sz="2600" dirty="0"/>
              <a:t>kbookwalter@gmail.com</a:t>
            </a:r>
          </a:p>
        </p:txBody>
      </p:sp>
      <p:sp>
        <p:nvSpPr>
          <p:cNvPr id="2" name="Oval 4">
            <a:extLst>
              <a:ext uri="{FF2B5EF4-FFF2-40B4-BE49-F238E27FC236}">
                <a16:creationId xmlns:a16="http://schemas.microsoft.com/office/drawing/2014/main" id="{E6A183D4-468E-576B-6459-E8EE506FD75F}"/>
              </a:ext>
            </a:extLst>
          </p:cNvPr>
          <p:cNvSpPr>
            <a:spLocks noChangeArrowheads="1"/>
          </p:cNvSpPr>
          <p:nvPr/>
        </p:nvSpPr>
        <p:spPr bwMode="auto">
          <a:xfrm>
            <a:off x="4145533" y="1957553"/>
            <a:ext cx="3900935" cy="2942895"/>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4">
            <a:extLst>
              <a:ext uri="{FF2B5EF4-FFF2-40B4-BE49-F238E27FC236}">
                <a16:creationId xmlns:a16="http://schemas.microsoft.com/office/drawing/2014/main" id="{F0AE96DF-63DC-B8E5-FD8B-EB084EC29AF9}"/>
              </a:ext>
            </a:extLst>
          </p:cNvPr>
          <p:cNvSpPr>
            <a:spLocks noChangeArrowheads="1"/>
          </p:cNvSpPr>
          <p:nvPr/>
        </p:nvSpPr>
        <p:spPr bwMode="auto">
          <a:xfrm>
            <a:off x="4153880" y="2073728"/>
            <a:ext cx="2971800" cy="2710543"/>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E5D35450-3EE7-8ADB-97B3-F25F69492CDF}"/>
              </a:ext>
            </a:extLst>
          </p:cNvPr>
          <p:cNvSpPr>
            <a:spLocks noChangeArrowheads="1"/>
          </p:cNvSpPr>
          <p:nvPr/>
        </p:nvSpPr>
        <p:spPr bwMode="auto">
          <a:xfrm>
            <a:off x="4153881" y="2628898"/>
            <a:ext cx="1752601" cy="160020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61461C3-44BF-5B71-BB02-02C2F011B6A3}"/>
              </a:ext>
            </a:extLst>
          </p:cNvPr>
          <p:cNvSpPr txBox="1"/>
          <p:nvPr/>
        </p:nvSpPr>
        <p:spPr>
          <a:xfrm>
            <a:off x="4557086" y="2844690"/>
            <a:ext cx="982961" cy="110799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BO" sz="6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
            </a:r>
          </a:p>
        </p:txBody>
      </p:sp>
      <p:sp>
        <p:nvSpPr>
          <p:cNvPr id="7" name="TextBox 6">
            <a:extLst>
              <a:ext uri="{FF2B5EF4-FFF2-40B4-BE49-F238E27FC236}">
                <a16:creationId xmlns:a16="http://schemas.microsoft.com/office/drawing/2014/main" id="{7E032C2B-F5FD-2ABC-8451-087F70076A6E}"/>
              </a:ext>
            </a:extLst>
          </p:cNvPr>
          <p:cNvSpPr txBox="1"/>
          <p:nvPr/>
        </p:nvSpPr>
        <p:spPr>
          <a:xfrm>
            <a:off x="5992414" y="2844690"/>
            <a:ext cx="748923" cy="110799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BO" sz="6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p>
        </p:txBody>
      </p:sp>
      <p:sp>
        <p:nvSpPr>
          <p:cNvPr id="8" name="TextBox 7">
            <a:extLst>
              <a:ext uri="{FF2B5EF4-FFF2-40B4-BE49-F238E27FC236}">
                <a16:creationId xmlns:a16="http://schemas.microsoft.com/office/drawing/2014/main" id="{9AC68804-7A57-436F-427E-CE09A0698247}"/>
              </a:ext>
            </a:extLst>
          </p:cNvPr>
          <p:cNvSpPr txBox="1"/>
          <p:nvPr/>
        </p:nvSpPr>
        <p:spPr>
          <a:xfrm>
            <a:off x="7211402" y="2875000"/>
            <a:ext cx="748923" cy="110799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BO" sz="6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696659-B12C-BEA6-357B-FA970FD53415}"/>
              </a:ext>
            </a:extLst>
          </p:cNvPr>
          <p:cNvSpPr>
            <a:spLocks noGrp="1"/>
          </p:cNvSpPr>
          <p:nvPr>
            <p:ph type="body" idx="1"/>
          </p:nvPr>
        </p:nvSpPr>
        <p:spPr>
          <a:xfrm>
            <a:off x="407368" y="260648"/>
            <a:ext cx="11665296" cy="6336704"/>
          </a:xfrm>
        </p:spPr>
        <p:txBody>
          <a:bodyPr/>
          <a:lstStyle/>
          <a:p>
            <a:pPr marL="85725" indent="0">
              <a:buNone/>
            </a:pPr>
            <a:r>
              <a:rPr lang="es-BO" sz="4400" dirty="0"/>
              <a:t>Dr. </a:t>
            </a:r>
            <a:r>
              <a:rPr lang="es-BO" sz="4400" dirty="0" err="1"/>
              <a:t>Jordan</a:t>
            </a:r>
            <a:r>
              <a:rPr lang="es-BO" sz="4400" dirty="0"/>
              <a:t> </a:t>
            </a:r>
            <a:r>
              <a:rPr lang="es-BO" sz="4400" dirty="0" err="1"/>
              <a:t>searched</a:t>
            </a:r>
            <a:r>
              <a:rPr lang="es-BO" sz="4400" dirty="0"/>
              <a:t> </a:t>
            </a:r>
            <a:r>
              <a:rPr lang="es-BO" sz="4400" dirty="0" err="1"/>
              <a:t>for</a:t>
            </a:r>
            <a:r>
              <a:rPr lang="es-BO" sz="4400" dirty="0"/>
              <a:t> </a:t>
            </a:r>
            <a:r>
              <a:rPr lang="es-BO" sz="4400" dirty="0" err="1"/>
              <a:t>an</a:t>
            </a:r>
            <a:r>
              <a:rPr lang="es-BO" sz="4400" dirty="0"/>
              <a:t> “</a:t>
            </a:r>
            <a:r>
              <a:rPr lang="es-BO" sz="4400" dirty="0" err="1"/>
              <a:t>organizing</a:t>
            </a:r>
            <a:r>
              <a:rPr lang="es-BO" sz="4400" dirty="0"/>
              <a:t> </a:t>
            </a:r>
            <a:r>
              <a:rPr lang="es-BO" sz="4400" dirty="0" err="1"/>
              <a:t>principle</a:t>
            </a:r>
            <a:r>
              <a:rPr lang="es-BO" sz="4400" dirty="0"/>
              <a:t>” </a:t>
            </a:r>
            <a:r>
              <a:rPr lang="es-BO" sz="4400" dirty="0" err="1"/>
              <a:t>from</a:t>
            </a:r>
            <a:r>
              <a:rPr lang="es-BO" sz="4400" dirty="0"/>
              <a:t> </a:t>
            </a:r>
            <a:r>
              <a:rPr lang="es-BO" sz="4400" dirty="0" err="1"/>
              <a:t>which</a:t>
            </a:r>
            <a:r>
              <a:rPr lang="es-BO" sz="4400" dirty="0"/>
              <a:t> </a:t>
            </a:r>
            <a:r>
              <a:rPr lang="es-BO" sz="4400" dirty="0" err="1"/>
              <a:t>to</a:t>
            </a:r>
            <a:r>
              <a:rPr lang="es-BO" sz="4400" dirty="0"/>
              <a:t> </a:t>
            </a:r>
            <a:r>
              <a:rPr lang="es-BO" sz="4400" dirty="0" err="1"/>
              <a:t>generate</a:t>
            </a:r>
            <a:r>
              <a:rPr lang="es-BO" sz="4400" dirty="0"/>
              <a:t> “a comprehensive </a:t>
            </a:r>
            <a:r>
              <a:rPr lang="es-BO" sz="4400" dirty="0" err="1"/>
              <a:t>theory</a:t>
            </a:r>
            <a:r>
              <a:rPr lang="es-BO" sz="4400" dirty="0"/>
              <a:t> </a:t>
            </a:r>
            <a:r>
              <a:rPr lang="es-BO" sz="4400" dirty="0" err="1"/>
              <a:t>for</a:t>
            </a:r>
            <a:r>
              <a:rPr lang="es-BO" sz="4400" dirty="0"/>
              <a:t> </a:t>
            </a:r>
            <a:r>
              <a:rPr lang="es-BO" sz="4400" dirty="0" err="1"/>
              <a:t>understanding</a:t>
            </a:r>
            <a:r>
              <a:rPr lang="es-BO" sz="4400" dirty="0"/>
              <a:t> </a:t>
            </a:r>
            <a:r>
              <a:rPr lang="es-BO" sz="4400" dirty="0" err="1"/>
              <a:t>man</a:t>
            </a:r>
            <a:r>
              <a:rPr lang="es-BO" sz="4400" dirty="0"/>
              <a:t>,” a </a:t>
            </a:r>
            <a:r>
              <a:rPr lang="es-BO" sz="4400" dirty="0" err="1"/>
              <a:t>theory</a:t>
            </a:r>
            <a:r>
              <a:rPr lang="es-BO" sz="4400" dirty="0"/>
              <a:t> </a:t>
            </a:r>
            <a:r>
              <a:rPr lang="es-BO" sz="4400" dirty="0" err="1"/>
              <a:t>broad</a:t>
            </a:r>
            <a:r>
              <a:rPr lang="es-BO" sz="4400" dirty="0"/>
              <a:t> </a:t>
            </a:r>
            <a:r>
              <a:rPr lang="es-BO" sz="4400" dirty="0" err="1"/>
              <a:t>enough</a:t>
            </a:r>
            <a:r>
              <a:rPr lang="es-BO" sz="4400" dirty="0"/>
              <a:t> “</a:t>
            </a:r>
            <a:r>
              <a:rPr lang="es-BO" sz="4400" dirty="0" err="1"/>
              <a:t>to</a:t>
            </a:r>
            <a:r>
              <a:rPr lang="es-BO" sz="4400" dirty="0"/>
              <a:t> </a:t>
            </a:r>
            <a:r>
              <a:rPr lang="es-BO" sz="4400" b="1" dirty="0" err="1"/>
              <a:t>integrate</a:t>
            </a:r>
            <a:r>
              <a:rPr lang="es-BO" sz="4400" b="1" dirty="0"/>
              <a:t> </a:t>
            </a:r>
            <a:r>
              <a:rPr lang="es-BO" sz="4400" b="1" dirty="0" err="1"/>
              <a:t>all</a:t>
            </a:r>
            <a:r>
              <a:rPr lang="es-BO" sz="4400" b="1" dirty="0"/>
              <a:t> </a:t>
            </a:r>
            <a:r>
              <a:rPr lang="es-BO" sz="4400" b="1" dirty="0" err="1"/>
              <a:t>that</a:t>
            </a:r>
            <a:r>
              <a:rPr lang="es-BO" sz="4400" b="1" dirty="0"/>
              <a:t> </a:t>
            </a:r>
            <a:r>
              <a:rPr lang="es-BO" sz="4400" b="1" dirty="0" err="1"/>
              <a:t>we</a:t>
            </a:r>
            <a:r>
              <a:rPr lang="es-BO" sz="4400" b="1" dirty="0"/>
              <a:t> </a:t>
            </a:r>
            <a:r>
              <a:rPr lang="es-BO" sz="4400" b="1" dirty="0" err="1"/>
              <a:t>know</a:t>
            </a:r>
            <a:r>
              <a:rPr lang="es-BO" sz="4400" b="1" dirty="0"/>
              <a:t> </a:t>
            </a:r>
            <a:r>
              <a:rPr lang="es-BO" sz="4400" b="1" dirty="0" err="1"/>
              <a:t>about</a:t>
            </a:r>
            <a:r>
              <a:rPr lang="es-BO" sz="4400" b="1" dirty="0"/>
              <a:t> human </a:t>
            </a:r>
            <a:r>
              <a:rPr lang="es-BO" sz="4400" b="1" dirty="0" err="1"/>
              <a:t>beings</a:t>
            </a:r>
            <a:r>
              <a:rPr lang="es-BO" sz="4400" b="1" dirty="0"/>
              <a:t> </a:t>
            </a:r>
            <a:r>
              <a:rPr lang="es-BO" sz="4400" dirty="0"/>
              <a:t>in a </a:t>
            </a:r>
            <a:r>
              <a:rPr lang="es-BO" sz="4400" dirty="0" err="1"/>
              <a:t>way</a:t>
            </a:r>
            <a:r>
              <a:rPr lang="es-BO" sz="4400" dirty="0"/>
              <a:t> </a:t>
            </a:r>
            <a:r>
              <a:rPr lang="es-BO" sz="4400" dirty="0" err="1"/>
              <a:t>that</a:t>
            </a:r>
            <a:r>
              <a:rPr lang="es-BO" sz="4400" dirty="0"/>
              <a:t> </a:t>
            </a:r>
            <a:r>
              <a:rPr lang="es-BO" sz="4400" dirty="0" err="1"/>
              <a:t>would</a:t>
            </a:r>
            <a:r>
              <a:rPr lang="es-BO" sz="4400" dirty="0"/>
              <a:t> </a:t>
            </a:r>
            <a:r>
              <a:rPr lang="es-BO" sz="4400" dirty="0" err="1"/>
              <a:t>enable</a:t>
            </a:r>
            <a:r>
              <a:rPr lang="es-BO" sz="4400" dirty="0"/>
              <a:t> </a:t>
            </a:r>
            <a:r>
              <a:rPr lang="es-BO" sz="4400" dirty="0" err="1"/>
              <a:t>us</a:t>
            </a:r>
            <a:r>
              <a:rPr lang="es-BO" sz="4400" dirty="0"/>
              <a:t> </a:t>
            </a:r>
            <a:r>
              <a:rPr lang="es-BO" sz="4400" dirty="0" err="1"/>
              <a:t>to</a:t>
            </a:r>
            <a:r>
              <a:rPr lang="es-BO" sz="4400" dirty="0"/>
              <a:t> </a:t>
            </a:r>
            <a:r>
              <a:rPr lang="es-BO" sz="4400" dirty="0" err="1"/>
              <a:t>create</a:t>
            </a:r>
            <a:r>
              <a:rPr lang="es-BO" sz="4400" dirty="0"/>
              <a:t> </a:t>
            </a:r>
            <a:r>
              <a:rPr lang="es-BO" sz="4400" dirty="0" err="1"/>
              <a:t>an</a:t>
            </a:r>
            <a:r>
              <a:rPr lang="es-BO" sz="4400" dirty="0"/>
              <a:t> </a:t>
            </a:r>
            <a:r>
              <a:rPr lang="es-BO" sz="4400" dirty="0" err="1"/>
              <a:t>educational</a:t>
            </a:r>
            <a:r>
              <a:rPr lang="es-BO" sz="4400" dirty="0"/>
              <a:t> </a:t>
            </a:r>
            <a:r>
              <a:rPr lang="es-BO" sz="4400" dirty="0" err="1"/>
              <a:t>system</a:t>
            </a:r>
            <a:r>
              <a:rPr lang="es-BO" sz="4400" dirty="0"/>
              <a:t> </a:t>
            </a:r>
            <a:r>
              <a:rPr lang="es-BO" sz="4400" dirty="0" err="1"/>
              <a:t>that</a:t>
            </a:r>
            <a:r>
              <a:rPr lang="es-BO" sz="4400" dirty="0"/>
              <a:t> </a:t>
            </a:r>
            <a:r>
              <a:rPr lang="es-BO" sz="4400" dirty="0" err="1"/>
              <a:t>maximally</a:t>
            </a:r>
            <a:r>
              <a:rPr lang="es-BO" sz="4400" dirty="0"/>
              <a:t> </a:t>
            </a:r>
            <a:r>
              <a:rPr lang="es-BO" sz="4400" dirty="0" err="1"/>
              <a:t>fosters</a:t>
            </a:r>
            <a:r>
              <a:rPr lang="es-BO" sz="4400" dirty="0"/>
              <a:t> </a:t>
            </a:r>
            <a:r>
              <a:rPr lang="es-BO" sz="4400" dirty="0" err="1"/>
              <a:t>growth</a:t>
            </a:r>
            <a:r>
              <a:rPr lang="es-BO" sz="4400" dirty="0"/>
              <a:t> and </a:t>
            </a:r>
            <a:r>
              <a:rPr lang="es-BO" sz="4400" dirty="0" err="1"/>
              <a:t>development</a:t>
            </a:r>
            <a:r>
              <a:rPr lang="es-BO" sz="4400" dirty="0"/>
              <a:t>.”</a:t>
            </a:r>
          </a:p>
          <a:p>
            <a:pPr marL="85725" indent="0">
              <a:spcBef>
                <a:spcPts val="1200"/>
              </a:spcBef>
              <a:buNone/>
            </a:pPr>
            <a:r>
              <a:rPr lang="es-BO" sz="2600" dirty="0"/>
              <a:t>(</a:t>
            </a:r>
            <a:r>
              <a:rPr lang="es-BO" sz="2600" dirty="0" err="1"/>
              <a:t>Jordan</a:t>
            </a:r>
            <a:r>
              <a:rPr lang="es-BO" sz="2600" dirty="0"/>
              <a:t> and Streets, </a:t>
            </a:r>
            <a:r>
              <a:rPr lang="es-BO" sz="2600" i="1" dirty="0"/>
              <a:t>Young </a:t>
            </a:r>
            <a:r>
              <a:rPr lang="es-BO" sz="2600" i="1" dirty="0" err="1"/>
              <a:t>Children</a:t>
            </a:r>
            <a:r>
              <a:rPr lang="es-BO" sz="2600" i="1" dirty="0"/>
              <a:t>, </a:t>
            </a:r>
            <a:r>
              <a:rPr lang="es-BO" sz="2600" dirty="0"/>
              <a:t>Vol. XXVIII, No. 5, June 1973, p291.)</a:t>
            </a:r>
          </a:p>
        </p:txBody>
      </p:sp>
    </p:spTree>
    <p:extLst>
      <p:ext uri="{BB962C8B-B14F-4D97-AF65-F5344CB8AC3E}">
        <p14:creationId xmlns:p14="http://schemas.microsoft.com/office/powerpoint/2010/main" val="4003081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E26B61-38EF-C2C8-79BF-C91FE6DC0931}"/>
              </a:ext>
            </a:extLst>
          </p:cNvPr>
          <p:cNvSpPr>
            <a:spLocks noGrp="1"/>
          </p:cNvSpPr>
          <p:nvPr>
            <p:ph type="body" idx="1"/>
          </p:nvPr>
        </p:nvSpPr>
        <p:spPr>
          <a:xfrm>
            <a:off x="191344" y="404664"/>
            <a:ext cx="12192000" cy="6857999"/>
          </a:xfrm>
        </p:spPr>
        <p:txBody>
          <a:bodyPr/>
          <a:lstStyle/>
          <a:p>
            <a:pPr marL="85725" indent="0">
              <a:buNone/>
            </a:pPr>
            <a:r>
              <a:rPr lang="en-US" sz="3400" dirty="0"/>
              <a:t>A first principle is an axiom that cannot be deduced from any other within that system. For example, from Euclid we have the principle:</a:t>
            </a:r>
          </a:p>
          <a:p>
            <a:pPr marL="85725" indent="0">
              <a:buNone/>
            </a:pPr>
            <a:endParaRPr lang="en-US" dirty="0"/>
          </a:p>
          <a:p>
            <a:pPr marL="85725" indent="0">
              <a:buNone/>
            </a:pPr>
            <a:r>
              <a:rPr lang="en-US" sz="3400" dirty="0"/>
              <a:t>“Things which equal the same thing also equal one another.” (For example, 2+4=6 &amp; 3+3=6, therefore, 2+4=3+3) </a:t>
            </a:r>
          </a:p>
          <a:p>
            <a:pPr marL="85725" indent="0">
              <a:buNone/>
            </a:pPr>
            <a:endParaRPr lang="en-US" dirty="0"/>
          </a:p>
          <a:p>
            <a:pPr marL="85725" indent="0">
              <a:buNone/>
            </a:pPr>
            <a:r>
              <a:rPr lang="en-US" sz="3200" dirty="0"/>
              <a:t>From Rudolf Clausius we have the First Law of Thermodynamics:</a:t>
            </a:r>
          </a:p>
          <a:p>
            <a:pPr marL="85725" indent="0">
              <a:buNone/>
            </a:pPr>
            <a:endParaRPr lang="en-US" dirty="0"/>
          </a:p>
          <a:p>
            <a:pPr marL="85725" indent="0">
              <a:buNone/>
            </a:pPr>
            <a:r>
              <a:rPr lang="en-US" sz="3400" dirty="0"/>
              <a:t>“Energy cannot be created or destroyed; it can only be converted from one form to another.”</a:t>
            </a:r>
          </a:p>
          <a:p>
            <a:pPr marL="85725" indent="0">
              <a:buNone/>
            </a:pPr>
            <a:endParaRPr lang="en-US" dirty="0"/>
          </a:p>
          <a:p>
            <a:pPr marL="85725" indent="0">
              <a:buNone/>
            </a:pPr>
            <a:r>
              <a:rPr lang="en-US" sz="3400" dirty="0"/>
              <a:t>From these hundreds of propositions have been deduced.</a:t>
            </a:r>
            <a:endParaRPr lang="es-BO" sz="3400" dirty="0"/>
          </a:p>
        </p:txBody>
      </p:sp>
    </p:spTree>
    <p:extLst>
      <p:ext uri="{BB962C8B-B14F-4D97-AF65-F5344CB8AC3E}">
        <p14:creationId xmlns:p14="http://schemas.microsoft.com/office/powerpoint/2010/main" val="197990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FF222-2926-B29C-C67D-DFD415DC9305}"/>
              </a:ext>
            </a:extLst>
          </p:cNvPr>
          <p:cNvSpPr>
            <a:spLocks noGrp="1"/>
          </p:cNvSpPr>
          <p:nvPr>
            <p:ph type="body" idx="1"/>
          </p:nvPr>
        </p:nvSpPr>
        <p:spPr>
          <a:xfrm>
            <a:off x="263352" y="116632"/>
            <a:ext cx="11928648" cy="6408712"/>
          </a:xfrm>
        </p:spPr>
        <p:txBody>
          <a:bodyPr/>
          <a:lstStyle/>
          <a:p>
            <a:pPr marL="85725" indent="0">
              <a:buNone/>
            </a:pPr>
            <a:r>
              <a:rPr lang="es-BO" sz="3600" dirty="0"/>
              <a:t>Dr. </a:t>
            </a:r>
            <a:r>
              <a:rPr lang="es-BO" sz="3600" dirty="0" err="1"/>
              <a:t>Jordan</a:t>
            </a:r>
            <a:r>
              <a:rPr lang="es-BO" sz="3600" dirty="0"/>
              <a:t> </a:t>
            </a:r>
            <a:r>
              <a:rPr lang="es-BO" sz="3600" dirty="0" err="1"/>
              <a:t>researched</a:t>
            </a:r>
            <a:r>
              <a:rPr lang="es-BO" sz="3600" dirty="0"/>
              <a:t> </a:t>
            </a:r>
            <a:r>
              <a:rPr lang="es-BO" sz="3600" dirty="0" err="1"/>
              <a:t>these</a:t>
            </a:r>
            <a:r>
              <a:rPr lang="es-BO" sz="3600" dirty="0"/>
              <a:t> </a:t>
            </a:r>
            <a:r>
              <a:rPr lang="es-BO" sz="3600" dirty="0" err="1"/>
              <a:t>bodies</a:t>
            </a:r>
            <a:r>
              <a:rPr lang="es-BO" sz="3600" dirty="0"/>
              <a:t> </a:t>
            </a:r>
            <a:r>
              <a:rPr lang="es-BO" sz="3600" dirty="0" err="1"/>
              <a:t>of</a:t>
            </a:r>
            <a:r>
              <a:rPr lang="es-BO" sz="3600" dirty="0"/>
              <a:t> </a:t>
            </a:r>
            <a:r>
              <a:rPr lang="es-BO" sz="3600" dirty="0" err="1"/>
              <a:t>knowledge</a:t>
            </a:r>
            <a:r>
              <a:rPr lang="es-BO" sz="3600" dirty="0"/>
              <a:t> </a:t>
            </a:r>
            <a:r>
              <a:rPr lang="es-BO" sz="3600" dirty="0" err="1"/>
              <a:t>about</a:t>
            </a:r>
            <a:r>
              <a:rPr lang="es-BO" sz="3600" dirty="0"/>
              <a:t> human </a:t>
            </a:r>
            <a:r>
              <a:rPr lang="es-BO" sz="3600" dirty="0" err="1"/>
              <a:t>nature</a:t>
            </a:r>
            <a:r>
              <a:rPr lang="es-BO" sz="3600" dirty="0"/>
              <a:t> and </a:t>
            </a:r>
            <a:r>
              <a:rPr lang="es-BO" sz="3600" dirty="0" err="1"/>
              <a:t>the</a:t>
            </a:r>
            <a:r>
              <a:rPr lang="es-BO" sz="3600" dirty="0"/>
              <a:t> </a:t>
            </a:r>
            <a:r>
              <a:rPr lang="es-BO" sz="3600" dirty="0" err="1"/>
              <a:t>purpose</a:t>
            </a:r>
            <a:r>
              <a:rPr lang="es-BO" sz="3600" dirty="0"/>
              <a:t> </a:t>
            </a:r>
            <a:r>
              <a:rPr lang="es-BO" sz="3600" dirty="0" err="1"/>
              <a:t>of</a:t>
            </a:r>
            <a:r>
              <a:rPr lang="es-BO" sz="3600" dirty="0"/>
              <a:t> </a:t>
            </a:r>
            <a:r>
              <a:rPr lang="es-BO" sz="3600" dirty="0" err="1"/>
              <a:t>life</a:t>
            </a:r>
            <a:r>
              <a:rPr lang="es-BO" sz="3600" dirty="0"/>
              <a:t>:</a:t>
            </a:r>
          </a:p>
          <a:p>
            <a:pPr marL="85725" indent="0">
              <a:buNone/>
            </a:pPr>
            <a:endParaRPr lang="es-BO" sz="3600" dirty="0"/>
          </a:p>
          <a:p>
            <a:pPr marL="85725" indent="0">
              <a:buNone/>
            </a:pPr>
            <a:r>
              <a:rPr lang="es-BO" sz="3600" dirty="0"/>
              <a:t>- </a:t>
            </a:r>
            <a:r>
              <a:rPr lang="es-BO" sz="3600" b="1" dirty="0" err="1"/>
              <a:t>Sacred</a:t>
            </a:r>
            <a:r>
              <a:rPr lang="es-BO" sz="3600" b="1" dirty="0"/>
              <a:t> </a:t>
            </a:r>
            <a:r>
              <a:rPr lang="es-BO" sz="3600" b="1" dirty="0" err="1"/>
              <a:t>scriptures</a:t>
            </a:r>
            <a:r>
              <a:rPr lang="es-BO" sz="3600" b="1" dirty="0"/>
              <a:t> </a:t>
            </a:r>
            <a:r>
              <a:rPr lang="es-BO" sz="3600" dirty="0" err="1"/>
              <a:t>of</a:t>
            </a:r>
            <a:r>
              <a:rPr lang="es-BO" sz="3600" dirty="0"/>
              <a:t> </a:t>
            </a:r>
            <a:r>
              <a:rPr lang="es-BO" sz="3600" dirty="0" err="1"/>
              <a:t>the</a:t>
            </a:r>
            <a:r>
              <a:rPr lang="es-BO" sz="3600" dirty="0"/>
              <a:t> </a:t>
            </a:r>
            <a:r>
              <a:rPr lang="es-BO" sz="3600" dirty="0" err="1"/>
              <a:t>world</a:t>
            </a:r>
            <a:r>
              <a:rPr lang="es-BO" sz="3600" dirty="0"/>
              <a:t> </a:t>
            </a:r>
            <a:r>
              <a:rPr lang="es-BO" sz="3600" dirty="0" err="1"/>
              <a:t>religions</a:t>
            </a:r>
            <a:r>
              <a:rPr lang="es-BO" sz="3600" dirty="0"/>
              <a:t> (</a:t>
            </a:r>
            <a:r>
              <a:rPr lang="es-BO" sz="3600" dirty="0" err="1"/>
              <a:t>especially</a:t>
            </a:r>
            <a:r>
              <a:rPr lang="es-BO" sz="3600" dirty="0"/>
              <a:t> </a:t>
            </a:r>
            <a:r>
              <a:rPr lang="es-BO" sz="3600" dirty="0" err="1"/>
              <a:t>those</a:t>
            </a:r>
            <a:r>
              <a:rPr lang="es-BO" sz="3600" dirty="0"/>
              <a:t> </a:t>
            </a:r>
            <a:r>
              <a:rPr lang="es-BO" sz="3600" dirty="0" err="1"/>
              <a:t>of</a:t>
            </a:r>
            <a:r>
              <a:rPr lang="es-BO" sz="3600" dirty="0"/>
              <a:t> </a:t>
            </a:r>
            <a:r>
              <a:rPr lang="es-BO" sz="3600" dirty="0" err="1"/>
              <a:t>the</a:t>
            </a:r>
            <a:r>
              <a:rPr lang="es-BO" sz="3600" dirty="0"/>
              <a:t> Bahá’í </a:t>
            </a:r>
            <a:r>
              <a:rPr lang="es-BO" sz="3600" dirty="0" err="1"/>
              <a:t>Faith</a:t>
            </a:r>
            <a:r>
              <a:rPr lang="es-BO" sz="3600" dirty="0"/>
              <a:t>)</a:t>
            </a:r>
          </a:p>
          <a:p>
            <a:pPr marL="85725" indent="0">
              <a:buNone/>
            </a:pPr>
            <a:endParaRPr lang="es-BO" sz="3600" dirty="0"/>
          </a:p>
          <a:p>
            <a:pPr marL="85725" indent="0">
              <a:buNone/>
            </a:pPr>
            <a:r>
              <a:rPr lang="es-BO" sz="3600" dirty="0"/>
              <a:t>- </a:t>
            </a:r>
            <a:r>
              <a:rPr lang="es-BO" sz="3600" b="1" dirty="0" err="1"/>
              <a:t>Philosophy</a:t>
            </a:r>
            <a:r>
              <a:rPr lang="es-BO" sz="3600" dirty="0"/>
              <a:t> (</a:t>
            </a:r>
            <a:r>
              <a:rPr lang="es-BO" sz="3600" dirty="0" err="1"/>
              <a:t>Parmenides</a:t>
            </a:r>
            <a:r>
              <a:rPr lang="es-BO" sz="3600" dirty="0"/>
              <a:t> [475 BC] </a:t>
            </a:r>
            <a:r>
              <a:rPr lang="es-BO" sz="3600" dirty="0" err="1">
                <a:sym typeface="Wingdings" panose="05000000000000000000" pitchFamily="2" charset="2"/>
              </a:rPr>
              <a:t>to</a:t>
            </a:r>
            <a:r>
              <a:rPr lang="es-BO" sz="3600" dirty="0">
                <a:sym typeface="Wingdings" panose="05000000000000000000" pitchFamily="2" charset="2"/>
              </a:rPr>
              <a:t> Whitehead [1861-1947]</a:t>
            </a:r>
            <a:r>
              <a:rPr lang="es-BO" sz="3600" dirty="0"/>
              <a:t>) and </a:t>
            </a:r>
            <a:r>
              <a:rPr lang="es-BO" sz="3600" dirty="0" err="1"/>
              <a:t>other</a:t>
            </a:r>
            <a:r>
              <a:rPr lang="es-BO" sz="3600" dirty="0"/>
              <a:t> </a:t>
            </a:r>
            <a:r>
              <a:rPr lang="es-BO" sz="3600" dirty="0" err="1"/>
              <a:t>humanities</a:t>
            </a:r>
            <a:r>
              <a:rPr lang="es-BO" sz="3600" dirty="0"/>
              <a:t>, </a:t>
            </a:r>
            <a:r>
              <a:rPr lang="es-BO" sz="3600" dirty="0" err="1"/>
              <a:t>including</a:t>
            </a:r>
            <a:r>
              <a:rPr lang="es-BO" sz="3600" dirty="0"/>
              <a:t> </a:t>
            </a:r>
            <a:r>
              <a:rPr lang="es-BO" sz="3600" dirty="0" err="1"/>
              <a:t>the</a:t>
            </a:r>
            <a:r>
              <a:rPr lang="es-BO" sz="3600" dirty="0"/>
              <a:t> </a:t>
            </a:r>
            <a:r>
              <a:rPr lang="es-BO" sz="3600" dirty="0" err="1"/>
              <a:t>arts</a:t>
            </a:r>
            <a:endParaRPr lang="es-BO" sz="3600" dirty="0"/>
          </a:p>
          <a:p>
            <a:pPr marL="85725" indent="0">
              <a:buNone/>
            </a:pPr>
            <a:endParaRPr lang="es-BO" sz="3600" dirty="0"/>
          </a:p>
          <a:p>
            <a:pPr marL="85725" indent="0">
              <a:buNone/>
            </a:pPr>
            <a:r>
              <a:rPr lang="es-BO" sz="3600" dirty="0"/>
              <a:t>- </a:t>
            </a:r>
            <a:r>
              <a:rPr lang="es-BO" sz="3600" b="1" dirty="0" err="1"/>
              <a:t>Science</a:t>
            </a:r>
            <a:r>
              <a:rPr lang="es-BO" sz="3600" b="1" dirty="0"/>
              <a:t> </a:t>
            </a:r>
            <a:r>
              <a:rPr lang="es-BO" sz="3600" dirty="0"/>
              <a:t>(</a:t>
            </a:r>
            <a:r>
              <a:rPr lang="es-BO" sz="3600" dirty="0" err="1"/>
              <a:t>especially</a:t>
            </a:r>
            <a:r>
              <a:rPr lang="es-BO" sz="3600" dirty="0"/>
              <a:t> human </a:t>
            </a:r>
            <a:r>
              <a:rPr lang="es-BO" sz="3600" dirty="0" err="1"/>
              <a:t>development</a:t>
            </a:r>
            <a:r>
              <a:rPr lang="es-BO" sz="3600" dirty="0"/>
              <a:t> and </a:t>
            </a:r>
            <a:r>
              <a:rPr lang="es-BO" sz="3600" dirty="0" err="1"/>
              <a:t>learning</a:t>
            </a:r>
            <a:r>
              <a:rPr lang="es-BO" sz="3600" dirty="0"/>
              <a:t>)</a:t>
            </a:r>
            <a:endParaRPr lang="es-BO" sz="3600" b="1" dirty="0"/>
          </a:p>
        </p:txBody>
      </p:sp>
    </p:spTree>
    <p:extLst>
      <p:ext uri="{BB962C8B-B14F-4D97-AF65-F5344CB8AC3E}">
        <p14:creationId xmlns:p14="http://schemas.microsoft.com/office/powerpoint/2010/main" val="74525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833B-477F-EA0B-A01A-A279827C2D1A}"/>
              </a:ext>
            </a:extLst>
          </p:cNvPr>
          <p:cNvSpPr>
            <a:spLocks noGrp="1"/>
          </p:cNvSpPr>
          <p:nvPr>
            <p:ph type="title"/>
          </p:nvPr>
        </p:nvSpPr>
        <p:spPr>
          <a:xfrm>
            <a:off x="-197948" y="112010"/>
            <a:ext cx="12389948" cy="764232"/>
          </a:xfrm>
        </p:spPr>
        <p:txBody>
          <a:bodyPr/>
          <a:lstStyle/>
          <a:p>
            <a:r>
              <a:rPr lang="en-US" sz="2400" b="1" dirty="0"/>
              <a:t>  Humanities-inspired, Philosophical &amp; Scientific Thinking on Reality &amp; Humanity:</a:t>
            </a:r>
            <a:br>
              <a:rPr lang="en-US" sz="2400" b="1" dirty="0"/>
            </a:br>
            <a:r>
              <a:rPr lang="en-US" sz="2400" b="1" dirty="0"/>
              <a:t> Sources Reviewed by Anisa Team</a:t>
            </a:r>
            <a:endParaRPr lang="es-BO" sz="2400" b="1" dirty="0"/>
          </a:p>
        </p:txBody>
      </p:sp>
      <p:sp>
        <p:nvSpPr>
          <p:cNvPr id="3" name="Text Placeholder 2">
            <a:extLst>
              <a:ext uri="{FF2B5EF4-FFF2-40B4-BE49-F238E27FC236}">
                <a16:creationId xmlns:a16="http://schemas.microsoft.com/office/drawing/2014/main" id="{800E0373-2A6A-3623-B577-1C0F1294609B}"/>
              </a:ext>
            </a:extLst>
          </p:cNvPr>
          <p:cNvSpPr>
            <a:spLocks noGrp="1"/>
          </p:cNvSpPr>
          <p:nvPr>
            <p:ph type="body" idx="1"/>
          </p:nvPr>
        </p:nvSpPr>
        <p:spPr>
          <a:xfrm>
            <a:off x="0" y="876242"/>
            <a:ext cx="12192000" cy="5981758"/>
          </a:xfrm>
        </p:spPr>
        <p:txBody>
          <a:bodyPr/>
          <a:lstStyle/>
          <a:p>
            <a:pPr marL="85725" indent="0">
              <a:buNone/>
            </a:pPr>
            <a:endParaRPr lang="es-BO" dirty="0"/>
          </a:p>
        </p:txBody>
      </p:sp>
      <p:sp>
        <p:nvSpPr>
          <p:cNvPr id="6" name="TextBox 5">
            <a:extLst>
              <a:ext uri="{FF2B5EF4-FFF2-40B4-BE49-F238E27FC236}">
                <a16:creationId xmlns:a16="http://schemas.microsoft.com/office/drawing/2014/main" id="{FD4FB371-8BDA-E375-5D19-D8E86AA583F2}"/>
              </a:ext>
            </a:extLst>
          </p:cNvPr>
          <p:cNvSpPr txBox="1"/>
          <p:nvPr/>
        </p:nvSpPr>
        <p:spPr>
          <a:xfrm>
            <a:off x="217620" y="1070117"/>
            <a:ext cx="2232248" cy="5293757"/>
          </a:xfrm>
          <a:prstGeom prst="rect">
            <a:avLst/>
          </a:prstGeom>
          <a:noFill/>
        </p:spPr>
        <p:txBody>
          <a:bodyPr wrap="square" rtlCol="0">
            <a:spAutoFit/>
          </a:bodyPr>
          <a:lstStyle/>
          <a:p>
            <a:r>
              <a:rPr lang="es-BO" sz="2600" dirty="0" err="1"/>
              <a:t>Parmenides</a:t>
            </a:r>
            <a:endParaRPr lang="es-BO" sz="2600" dirty="0"/>
          </a:p>
          <a:p>
            <a:r>
              <a:rPr lang="es-BO" sz="2600" dirty="0" err="1"/>
              <a:t>Socrates</a:t>
            </a:r>
            <a:endParaRPr lang="es-BO" sz="2600" dirty="0"/>
          </a:p>
          <a:p>
            <a:r>
              <a:rPr lang="es-BO" sz="2600" dirty="0" err="1"/>
              <a:t>Aristotle</a:t>
            </a:r>
            <a:endParaRPr lang="es-BO" sz="2600" dirty="0"/>
          </a:p>
          <a:p>
            <a:r>
              <a:rPr lang="es-BO" sz="2600" dirty="0"/>
              <a:t>Plato</a:t>
            </a:r>
          </a:p>
          <a:p>
            <a:r>
              <a:rPr lang="es-BO" sz="2600" dirty="0" err="1"/>
              <a:t>Copernicus</a:t>
            </a:r>
            <a:endParaRPr lang="es-BO" sz="2600" dirty="0"/>
          </a:p>
          <a:p>
            <a:r>
              <a:rPr lang="es-BO" sz="2600" dirty="0"/>
              <a:t>Galileo</a:t>
            </a:r>
          </a:p>
          <a:p>
            <a:r>
              <a:rPr lang="es-BO" sz="2600" dirty="0"/>
              <a:t>Descartes</a:t>
            </a:r>
          </a:p>
          <a:p>
            <a:r>
              <a:rPr lang="es-BO" sz="2600" dirty="0"/>
              <a:t>Isaac Newton</a:t>
            </a:r>
          </a:p>
          <a:p>
            <a:r>
              <a:rPr lang="es-BO" sz="2600" dirty="0"/>
              <a:t>John Locke</a:t>
            </a:r>
          </a:p>
          <a:p>
            <a:r>
              <a:rPr lang="es-BO" sz="2600" dirty="0"/>
              <a:t>G. Berkeley</a:t>
            </a:r>
          </a:p>
          <a:p>
            <a:r>
              <a:rPr lang="es-BO" sz="2600" dirty="0"/>
              <a:t>David Hume</a:t>
            </a:r>
          </a:p>
          <a:p>
            <a:r>
              <a:rPr lang="es-BO" sz="2600" dirty="0"/>
              <a:t>David </a:t>
            </a:r>
            <a:r>
              <a:rPr lang="es-BO" sz="2600" dirty="0" err="1"/>
              <a:t>Hartley</a:t>
            </a:r>
            <a:endParaRPr lang="es-BO" sz="2600" dirty="0"/>
          </a:p>
          <a:p>
            <a:r>
              <a:rPr lang="es-BO" sz="2600" dirty="0"/>
              <a:t>Kant</a:t>
            </a:r>
          </a:p>
        </p:txBody>
      </p:sp>
      <p:sp>
        <p:nvSpPr>
          <p:cNvPr id="7" name="TextBox 6">
            <a:extLst>
              <a:ext uri="{FF2B5EF4-FFF2-40B4-BE49-F238E27FC236}">
                <a16:creationId xmlns:a16="http://schemas.microsoft.com/office/drawing/2014/main" id="{6326AD0C-704C-AF19-E2CD-09EFC70898AB}"/>
              </a:ext>
            </a:extLst>
          </p:cNvPr>
          <p:cNvSpPr txBox="1"/>
          <p:nvPr/>
        </p:nvSpPr>
        <p:spPr>
          <a:xfrm>
            <a:off x="2449869" y="1070117"/>
            <a:ext cx="2720772" cy="5293757"/>
          </a:xfrm>
          <a:prstGeom prst="rect">
            <a:avLst/>
          </a:prstGeom>
          <a:noFill/>
        </p:spPr>
        <p:txBody>
          <a:bodyPr wrap="square" rtlCol="0">
            <a:spAutoFit/>
          </a:bodyPr>
          <a:lstStyle/>
          <a:p>
            <a:r>
              <a:rPr lang="es-BO" sz="2600" dirty="0"/>
              <a:t>James Mill</a:t>
            </a:r>
          </a:p>
          <a:p>
            <a:r>
              <a:rPr lang="es-BO" sz="2600" dirty="0"/>
              <a:t>John Stuart Mill</a:t>
            </a:r>
          </a:p>
          <a:p>
            <a:r>
              <a:rPr lang="es-BO" sz="2600" dirty="0"/>
              <a:t>Alexander Bain</a:t>
            </a:r>
          </a:p>
          <a:p>
            <a:r>
              <a:rPr lang="es-BO" sz="2600" dirty="0"/>
              <a:t>J. F. Herbart</a:t>
            </a:r>
          </a:p>
          <a:p>
            <a:r>
              <a:rPr lang="es-BO" sz="2600" dirty="0"/>
              <a:t>M. W. </a:t>
            </a:r>
            <a:r>
              <a:rPr lang="es-BO" sz="2600" dirty="0" err="1"/>
              <a:t>Drobisch</a:t>
            </a:r>
            <a:endParaRPr lang="es-BO" sz="2600" dirty="0"/>
          </a:p>
          <a:p>
            <a:r>
              <a:rPr lang="es-BO" sz="2600" dirty="0"/>
              <a:t>Gustav Fechner</a:t>
            </a:r>
          </a:p>
          <a:p>
            <a:r>
              <a:rPr lang="es-BO" sz="2600" dirty="0"/>
              <a:t>Wilhelm Wundt</a:t>
            </a:r>
          </a:p>
          <a:p>
            <a:r>
              <a:rPr lang="es-BO" sz="2600" dirty="0" err="1"/>
              <a:t>Titchner</a:t>
            </a:r>
            <a:endParaRPr lang="es-BO" sz="2600" dirty="0"/>
          </a:p>
          <a:p>
            <a:r>
              <a:rPr lang="es-BO" sz="2600" dirty="0"/>
              <a:t>Wilhem Dilthey</a:t>
            </a:r>
          </a:p>
          <a:p>
            <a:r>
              <a:rPr lang="es-BO" sz="2600" dirty="0"/>
              <a:t>Franz Brentano</a:t>
            </a:r>
          </a:p>
          <a:p>
            <a:r>
              <a:rPr lang="es-BO" sz="2600" dirty="0"/>
              <a:t>Carl Jung</a:t>
            </a:r>
          </a:p>
          <a:p>
            <a:r>
              <a:rPr lang="es-BO" sz="2600" dirty="0"/>
              <a:t>Alfred Whitehead</a:t>
            </a:r>
          </a:p>
          <a:p>
            <a:r>
              <a:rPr lang="es-BO" sz="2600" dirty="0"/>
              <a:t>Jean Piaget</a:t>
            </a:r>
          </a:p>
        </p:txBody>
      </p:sp>
      <p:sp>
        <p:nvSpPr>
          <p:cNvPr id="8" name="TextBox 7">
            <a:extLst>
              <a:ext uri="{FF2B5EF4-FFF2-40B4-BE49-F238E27FC236}">
                <a16:creationId xmlns:a16="http://schemas.microsoft.com/office/drawing/2014/main" id="{BF35085E-0FED-377C-BAD0-F8DF951AEB0B}"/>
              </a:ext>
            </a:extLst>
          </p:cNvPr>
          <p:cNvSpPr txBox="1"/>
          <p:nvPr/>
        </p:nvSpPr>
        <p:spPr>
          <a:xfrm>
            <a:off x="5170641" y="1070117"/>
            <a:ext cx="3877688" cy="3970318"/>
          </a:xfrm>
          <a:prstGeom prst="rect">
            <a:avLst/>
          </a:prstGeom>
          <a:noFill/>
        </p:spPr>
        <p:txBody>
          <a:bodyPr wrap="square" rtlCol="0">
            <a:spAutoFit/>
          </a:bodyPr>
          <a:lstStyle/>
          <a:p>
            <a:r>
              <a:rPr lang="es-BO" sz="2600" dirty="0" err="1"/>
              <a:t>Materialism</a:t>
            </a:r>
            <a:endParaRPr lang="es-BO" sz="2600" dirty="0"/>
          </a:p>
          <a:p>
            <a:r>
              <a:rPr lang="es-BO" sz="2600" dirty="0" err="1"/>
              <a:t>Organism</a:t>
            </a:r>
            <a:endParaRPr lang="es-BO" sz="2600" dirty="0"/>
          </a:p>
          <a:p>
            <a:r>
              <a:rPr lang="es-BO" sz="2600" dirty="0" err="1"/>
              <a:t>Associationism</a:t>
            </a:r>
            <a:endParaRPr lang="es-BO" sz="2600" dirty="0"/>
          </a:p>
          <a:p>
            <a:r>
              <a:rPr lang="es-BO" sz="2600" dirty="0" err="1"/>
              <a:t>Structural</a:t>
            </a:r>
            <a:r>
              <a:rPr lang="es-BO" sz="2600" dirty="0"/>
              <a:t> </a:t>
            </a:r>
            <a:r>
              <a:rPr lang="es-BO" sz="2600" dirty="0" err="1"/>
              <a:t>Psychology</a:t>
            </a:r>
            <a:endParaRPr lang="es-BO" sz="2600" dirty="0"/>
          </a:p>
          <a:p>
            <a:r>
              <a:rPr lang="es-BO" sz="2600" dirty="0" err="1"/>
              <a:t>Functional</a:t>
            </a:r>
            <a:r>
              <a:rPr lang="es-BO" sz="2600" dirty="0"/>
              <a:t> </a:t>
            </a:r>
            <a:r>
              <a:rPr lang="es-BO" sz="2600" dirty="0" err="1"/>
              <a:t>Psychology</a:t>
            </a:r>
            <a:endParaRPr lang="es-BO" sz="2600" dirty="0"/>
          </a:p>
          <a:p>
            <a:r>
              <a:rPr lang="es-BO" sz="2600" dirty="0" err="1"/>
              <a:t>Behaviorism</a:t>
            </a:r>
            <a:endParaRPr lang="es-BO" sz="2600" dirty="0"/>
          </a:p>
          <a:p>
            <a:r>
              <a:rPr lang="es-BO" sz="2600" dirty="0"/>
              <a:t>Gestalt </a:t>
            </a:r>
            <a:r>
              <a:rPr lang="es-BO" sz="2600" dirty="0" err="1"/>
              <a:t>Psych</a:t>
            </a:r>
            <a:r>
              <a:rPr lang="es-BO" sz="2600" dirty="0"/>
              <a:t>.</a:t>
            </a:r>
          </a:p>
          <a:p>
            <a:r>
              <a:rPr lang="es-BO" sz="2600" dirty="0" err="1"/>
              <a:t>Psychoanalysis</a:t>
            </a:r>
            <a:endParaRPr lang="es-BO" sz="2600" dirty="0"/>
          </a:p>
          <a:p>
            <a:r>
              <a:rPr lang="es-BO" sz="2600" dirty="0"/>
              <a:t>Field </a:t>
            </a:r>
            <a:r>
              <a:rPr lang="es-BO" sz="2600" dirty="0" err="1"/>
              <a:t>Theoretical</a:t>
            </a:r>
            <a:r>
              <a:rPr lang="es-BO" sz="2600" dirty="0"/>
              <a:t> </a:t>
            </a:r>
            <a:r>
              <a:rPr lang="es-BO" sz="2600" dirty="0" err="1"/>
              <a:t>Psych</a:t>
            </a:r>
            <a:r>
              <a:rPr lang="es-BO" sz="2600" dirty="0"/>
              <a:t>.</a:t>
            </a:r>
          </a:p>
          <a:p>
            <a:endParaRPr lang="es-BO" dirty="0"/>
          </a:p>
        </p:txBody>
      </p:sp>
      <p:sp>
        <p:nvSpPr>
          <p:cNvPr id="9" name="TextBox 8">
            <a:extLst>
              <a:ext uri="{FF2B5EF4-FFF2-40B4-BE49-F238E27FC236}">
                <a16:creationId xmlns:a16="http://schemas.microsoft.com/office/drawing/2014/main" id="{9395C888-2493-AD9E-58E6-37CFCCD0E66F}"/>
              </a:ext>
            </a:extLst>
          </p:cNvPr>
          <p:cNvSpPr txBox="1"/>
          <p:nvPr/>
        </p:nvSpPr>
        <p:spPr>
          <a:xfrm>
            <a:off x="8869288" y="1043731"/>
            <a:ext cx="3412177" cy="3970318"/>
          </a:xfrm>
          <a:prstGeom prst="rect">
            <a:avLst/>
          </a:prstGeom>
          <a:noFill/>
        </p:spPr>
        <p:txBody>
          <a:bodyPr wrap="square" rtlCol="0">
            <a:spAutoFit/>
          </a:bodyPr>
          <a:lstStyle/>
          <a:p>
            <a:r>
              <a:rPr lang="es-BO" sz="2600" dirty="0" err="1"/>
              <a:t>Personality</a:t>
            </a:r>
            <a:r>
              <a:rPr lang="es-BO" sz="2600" dirty="0"/>
              <a:t> </a:t>
            </a:r>
            <a:r>
              <a:rPr lang="es-BO" sz="2600" dirty="0" err="1"/>
              <a:t>Theory</a:t>
            </a:r>
            <a:endParaRPr lang="es-BO" sz="2600" dirty="0"/>
          </a:p>
          <a:p>
            <a:r>
              <a:rPr lang="es-BO" sz="2600" dirty="0" err="1"/>
              <a:t>Humanistic</a:t>
            </a:r>
            <a:r>
              <a:rPr lang="es-BO" sz="2600" dirty="0"/>
              <a:t> </a:t>
            </a:r>
            <a:r>
              <a:rPr lang="es-BO" sz="2600" dirty="0" err="1"/>
              <a:t>Psych</a:t>
            </a:r>
            <a:r>
              <a:rPr lang="es-BO" sz="2600" dirty="0"/>
              <a:t>.</a:t>
            </a:r>
          </a:p>
          <a:p>
            <a:r>
              <a:rPr lang="es-BO" sz="2600" dirty="0" err="1"/>
              <a:t>Organismic</a:t>
            </a:r>
            <a:r>
              <a:rPr lang="es-BO" sz="2600" dirty="0"/>
              <a:t> </a:t>
            </a:r>
            <a:r>
              <a:rPr lang="es-BO" sz="2600" dirty="0" err="1"/>
              <a:t>Psych</a:t>
            </a:r>
            <a:r>
              <a:rPr lang="es-BO" sz="2600" dirty="0"/>
              <a:t>.</a:t>
            </a:r>
          </a:p>
          <a:p>
            <a:r>
              <a:rPr lang="es-BO" sz="2600" dirty="0" err="1"/>
              <a:t>Critical</a:t>
            </a:r>
            <a:r>
              <a:rPr lang="es-BO" sz="2600" dirty="0"/>
              <a:t> </a:t>
            </a:r>
            <a:r>
              <a:rPr lang="es-BO" sz="2600" dirty="0" err="1"/>
              <a:t>Realism</a:t>
            </a:r>
            <a:endParaRPr lang="es-BO" sz="2600" dirty="0"/>
          </a:p>
          <a:p>
            <a:r>
              <a:rPr lang="es-BO" sz="2600" dirty="0" err="1"/>
              <a:t>Speculative</a:t>
            </a:r>
            <a:r>
              <a:rPr lang="es-BO" sz="2600" dirty="0"/>
              <a:t> Phil.</a:t>
            </a:r>
          </a:p>
          <a:p>
            <a:r>
              <a:rPr lang="es-BO" sz="2600" dirty="0" err="1"/>
              <a:t>Psycho-Metaphysics</a:t>
            </a:r>
            <a:endParaRPr lang="es-BO" sz="2600" dirty="0"/>
          </a:p>
          <a:p>
            <a:r>
              <a:rPr lang="es-BO" sz="2600" dirty="0" err="1"/>
              <a:t>Evolutionary</a:t>
            </a:r>
            <a:r>
              <a:rPr lang="es-BO" sz="2600" dirty="0"/>
              <a:t> </a:t>
            </a:r>
            <a:r>
              <a:rPr lang="es-BO" sz="2600" dirty="0" err="1"/>
              <a:t>Theory</a:t>
            </a:r>
            <a:endParaRPr lang="es-BO" sz="2600" dirty="0"/>
          </a:p>
          <a:p>
            <a:r>
              <a:rPr lang="es-BO" sz="2600" dirty="0" err="1"/>
              <a:t>Personality</a:t>
            </a:r>
            <a:r>
              <a:rPr lang="es-BO" sz="2600" dirty="0"/>
              <a:t> </a:t>
            </a:r>
            <a:r>
              <a:rPr lang="es-BO" sz="2600" dirty="0" err="1"/>
              <a:t>Develop</a:t>
            </a:r>
            <a:r>
              <a:rPr lang="es-BO" sz="2600" dirty="0"/>
              <a:t>.</a:t>
            </a:r>
          </a:p>
          <a:p>
            <a:r>
              <a:rPr lang="es-BO" sz="2600" dirty="0"/>
              <a:t>Personal </a:t>
            </a:r>
            <a:r>
              <a:rPr lang="es-BO" sz="2600" dirty="0" err="1"/>
              <a:t>Identity</a:t>
            </a:r>
            <a:endParaRPr lang="es-BO" sz="2600" dirty="0"/>
          </a:p>
          <a:p>
            <a:endParaRPr lang="es-BO" dirty="0"/>
          </a:p>
        </p:txBody>
      </p:sp>
    </p:spTree>
    <p:extLst>
      <p:ext uri="{BB962C8B-B14F-4D97-AF65-F5344CB8AC3E}">
        <p14:creationId xmlns:p14="http://schemas.microsoft.com/office/powerpoint/2010/main" val="280911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0C5F96E9-1E2B-E7FD-472D-144FD6F81FBB}"/>
              </a:ext>
            </a:extLst>
          </p:cNvPr>
          <p:cNvSpPr>
            <a:spLocks noGrp="1" noChangeArrowheads="1"/>
          </p:cNvSpPr>
          <p:nvPr>
            <p:ph type="title"/>
          </p:nvPr>
        </p:nvSpPr>
        <p:spPr>
          <a:xfrm>
            <a:off x="1981200" y="1"/>
            <a:ext cx="8229600" cy="1052735"/>
          </a:xfrm>
        </p:spPr>
        <p:txBody>
          <a:bodyPr/>
          <a:lstStyle/>
          <a:p>
            <a:br>
              <a:rPr lang="en-US" altLang="en-US" sz="3200" b="1" dirty="0">
                <a:solidFill>
                  <a:srgbClr val="000000"/>
                </a:solidFill>
              </a:rPr>
            </a:br>
            <a:br>
              <a:rPr lang="en-US" altLang="en-US" sz="3200" b="1" dirty="0">
                <a:solidFill>
                  <a:srgbClr val="000000"/>
                </a:solidFill>
              </a:rPr>
            </a:br>
            <a:br>
              <a:rPr lang="en-US" altLang="en-US" sz="3200" b="1" dirty="0">
                <a:solidFill>
                  <a:srgbClr val="000000"/>
                </a:solidFill>
              </a:rPr>
            </a:br>
            <a:r>
              <a:rPr lang="en-US" altLang="en-US" sz="3200" b="1" dirty="0">
                <a:solidFill>
                  <a:srgbClr val="000000"/>
                </a:solidFill>
              </a:rPr>
              <a:t>Handouts for:</a:t>
            </a:r>
            <a:br>
              <a:rPr lang="en-US" altLang="en-US" sz="3200" b="1" dirty="0">
                <a:solidFill>
                  <a:srgbClr val="000000"/>
                </a:solidFill>
              </a:rPr>
            </a:br>
            <a:r>
              <a:rPr lang="en-US" altLang="en-US" sz="3200" b="1" dirty="0">
                <a:solidFill>
                  <a:srgbClr val="000000"/>
                </a:solidFill>
              </a:rPr>
              <a:t>The Wholistic Education System (WES)</a:t>
            </a:r>
            <a:br>
              <a:rPr lang="en-US" altLang="en-US" sz="3200" b="1" dirty="0">
                <a:solidFill>
                  <a:srgbClr val="000000"/>
                </a:solidFill>
              </a:rPr>
            </a:br>
            <a:r>
              <a:rPr lang="en-US" altLang="en-US" sz="1200" b="1" dirty="0">
                <a:solidFill>
                  <a:srgbClr val="000000"/>
                </a:solidFill>
              </a:rPr>
              <a:t> </a:t>
            </a:r>
            <a:br>
              <a:rPr lang="en-US" altLang="en-US" sz="3200" b="1" dirty="0">
                <a:solidFill>
                  <a:srgbClr val="000000"/>
                </a:solidFill>
              </a:rPr>
            </a:br>
            <a:br>
              <a:rPr lang="en-US" altLang="en-US" sz="3200" b="1" dirty="0">
                <a:solidFill>
                  <a:srgbClr val="000000"/>
                </a:solidFill>
              </a:rPr>
            </a:br>
            <a:endParaRPr lang="en-US" altLang="en-US" dirty="0"/>
          </a:p>
        </p:txBody>
      </p:sp>
      <p:sp>
        <p:nvSpPr>
          <p:cNvPr id="51203" name="Content Placeholder 2">
            <a:extLst>
              <a:ext uri="{FF2B5EF4-FFF2-40B4-BE49-F238E27FC236}">
                <a16:creationId xmlns:a16="http://schemas.microsoft.com/office/drawing/2014/main" id="{2AAD4E61-6C43-C63E-7E73-54C89A7AA2FC}"/>
              </a:ext>
            </a:extLst>
          </p:cNvPr>
          <p:cNvSpPr>
            <a:spLocks noGrp="1" noChangeArrowheads="1"/>
          </p:cNvSpPr>
          <p:nvPr>
            <p:ph idx="1"/>
          </p:nvPr>
        </p:nvSpPr>
        <p:spPr>
          <a:xfrm>
            <a:off x="191344" y="1119714"/>
            <a:ext cx="12000656" cy="5589239"/>
          </a:xfrm>
        </p:spPr>
        <p:txBody>
          <a:bodyPr/>
          <a:lstStyle/>
          <a:p>
            <a:pPr marL="971550" marR="0" lvl="1" indent="-514350" algn="l" defTabSz="914400" rtl="0" eaLnBrk="0" fontAlgn="base" latinLnBrk="0" hangingPunct="0">
              <a:lnSpc>
                <a:spcPct val="100000"/>
              </a:lnSpc>
              <a:spcBef>
                <a:spcPct val="20000"/>
              </a:spcBef>
              <a:spcAft>
                <a:spcPct val="0"/>
              </a:spcAft>
              <a:buClrTx/>
              <a:buSzTx/>
              <a:buFont typeface="+mj-lt"/>
              <a:buAutoNum type="arabicPeriod"/>
              <a:tabLst/>
              <a:defRPr/>
            </a:pPr>
            <a:r>
              <a:rPr lang="en-US" altLang="en-US" sz="2400" dirty="0">
                <a:solidFill>
                  <a:srgbClr val="000000"/>
                </a:solidFill>
                <a:latin typeface="Arial"/>
                <a:cs typeface="Arial"/>
              </a:rPr>
              <a:t>Synopsis</a:t>
            </a:r>
          </a:p>
          <a:p>
            <a:pPr marL="971550" marR="0" lvl="1" indent="-514350" algn="l" defTabSz="914400" rtl="0" eaLnBrk="0" fontAlgn="base" latinLnBrk="0" hangingPunct="0">
              <a:lnSpc>
                <a:spcPct val="100000"/>
              </a:lnSpc>
              <a:spcBef>
                <a:spcPct val="20000"/>
              </a:spcBef>
              <a:spcAft>
                <a:spcPct val="0"/>
              </a:spcAft>
              <a:buClrTx/>
              <a:buSzTx/>
              <a:buFont typeface="+mj-lt"/>
              <a:buAutoNum type="arabicPeriod"/>
              <a:tabLst/>
              <a:defRPr/>
            </a:pPr>
            <a:r>
              <a:rPr lang="en-US" altLang="en-US" sz="2400" dirty="0">
                <a:solidFill>
                  <a:srgbClr val="000000"/>
                </a:solidFill>
                <a:latin typeface="Arial"/>
                <a:cs typeface="Arial"/>
              </a:rPr>
              <a:t>Overview</a:t>
            </a:r>
          </a:p>
          <a:p>
            <a:pPr marL="971550" marR="0" lvl="1" indent="-51435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altLang="en-US" sz="2400" b="0" i="0" u="none" strike="noStrike" kern="0" cap="none" spc="0" normalizeH="0" baseline="0" noProof="0" dirty="0">
                <a:ln>
                  <a:noFill/>
                </a:ln>
                <a:solidFill>
                  <a:srgbClr val="000000"/>
                </a:solidFill>
                <a:effectLst/>
                <a:uLnTx/>
                <a:uFillTx/>
                <a:latin typeface="Arial"/>
                <a:cs typeface="Arial"/>
              </a:rPr>
              <a:t>Diagram of the 11 Major Components</a:t>
            </a:r>
          </a:p>
          <a:p>
            <a:pPr marL="971550" lvl="1" indent="-514350">
              <a:buFont typeface="+mj-lt"/>
              <a:buAutoNum type="arabicPeriod"/>
            </a:pPr>
            <a:r>
              <a:rPr lang="en-US" altLang="en-US" sz="2400" dirty="0"/>
              <a:t>Explanation of the Diagram of the 11 Major Components</a:t>
            </a:r>
          </a:p>
          <a:p>
            <a:pPr marL="971550" lvl="1" indent="-514350">
              <a:buFont typeface="+mj-lt"/>
              <a:buAutoNum type="arabicPeriod"/>
            </a:pPr>
            <a:r>
              <a:rPr lang="en-US" altLang="en-US" sz="2400" dirty="0"/>
              <a:t>Table of Contents of forthcoming book</a:t>
            </a:r>
          </a:p>
          <a:p>
            <a:pPr marL="971550" lvl="1" indent="-514350">
              <a:buFont typeface="+mj-lt"/>
              <a:buAutoNum type="arabicPeriod"/>
            </a:pPr>
            <a:r>
              <a:rPr lang="en-US" altLang="en-US" sz="2400" dirty="0"/>
              <a:t>First Principles and Corollary Principles</a:t>
            </a:r>
          </a:p>
          <a:p>
            <a:pPr marL="971550" lvl="1" indent="-514350">
              <a:buFont typeface="+mj-lt"/>
              <a:buAutoNum type="arabicPeriod"/>
            </a:pPr>
            <a:r>
              <a:rPr lang="en-US" altLang="en-US" sz="2400" dirty="0"/>
              <a:t>Further Explanation of the Organizing Principle</a:t>
            </a:r>
          </a:p>
          <a:p>
            <a:pPr marL="971550" lvl="1" indent="-514350">
              <a:buFont typeface="+mj-lt"/>
              <a:buAutoNum type="arabicPeriod"/>
            </a:pPr>
            <a:r>
              <a:rPr lang="en-US" altLang="en-US" sz="2400" dirty="0"/>
              <a:t>Basic Curriculum Framework Chart</a:t>
            </a:r>
          </a:p>
          <a:p>
            <a:pPr marL="971550" lvl="1" indent="-514350">
              <a:buFont typeface="+mj-lt"/>
              <a:buAutoNum type="arabicPeriod"/>
            </a:pPr>
            <a:r>
              <a:rPr lang="en-US" altLang="en-US" sz="2400" dirty="0"/>
              <a:t>Supplementary Curriculum Framework Chart</a:t>
            </a:r>
          </a:p>
          <a:p>
            <a:pPr marL="971550" lvl="1" indent="-514350">
              <a:buFont typeface="+mj-lt"/>
              <a:buAutoNum type="arabicPeriod"/>
            </a:pPr>
            <a:r>
              <a:rPr lang="en-US" altLang="en-US" sz="2400" dirty="0"/>
              <a:t>Theory of Administration</a:t>
            </a:r>
          </a:p>
          <a:p>
            <a:pPr marL="971550" lvl="1" indent="-514350">
              <a:buFont typeface="+mj-lt"/>
              <a:buAutoNum type="arabicPeriod"/>
            </a:pPr>
            <a:r>
              <a:rPr lang="en-US" altLang="en-US" sz="2400" dirty="0"/>
              <a:t>Theory of Learning Community-Environment Relations</a:t>
            </a:r>
          </a:p>
          <a:p>
            <a:pPr marL="971550" lvl="1" indent="-514350">
              <a:buFont typeface="+mj-lt"/>
              <a:buAutoNum type="arabicPeriod"/>
            </a:pPr>
            <a:r>
              <a:rPr lang="en-US" altLang="en-US" sz="2400" dirty="0"/>
              <a:t>Theory of Evaluation</a:t>
            </a:r>
          </a:p>
          <a:p>
            <a:pPr marL="971550" lvl="1" indent="-514350">
              <a:buFont typeface="+mj-lt"/>
              <a:buAutoNum type="arabicPeriod"/>
            </a:pPr>
            <a:r>
              <a:rPr lang="en-US" altLang="en-US" sz="2400" dirty="0"/>
              <a:t> Possible Applications at Educational Institutions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EB46A-DF19-B7C5-7E01-E697D6E5F124}"/>
              </a:ext>
            </a:extLst>
          </p:cNvPr>
          <p:cNvPicPr>
            <a:picLocks noChangeAspect="1"/>
          </p:cNvPicPr>
          <p:nvPr/>
        </p:nvPicPr>
        <p:blipFill>
          <a:blip r:embed="rId3"/>
          <a:stretch>
            <a:fillRect/>
          </a:stretch>
        </p:blipFill>
        <p:spPr>
          <a:xfrm>
            <a:off x="1559496" y="0"/>
            <a:ext cx="9145016" cy="6858000"/>
          </a:xfrm>
          <a:prstGeom prst="rect">
            <a:avLst/>
          </a:prstGeom>
        </p:spPr>
      </p:pic>
    </p:spTree>
    <p:extLst>
      <p:ext uri="{BB962C8B-B14F-4D97-AF65-F5344CB8AC3E}">
        <p14:creationId xmlns:p14="http://schemas.microsoft.com/office/powerpoint/2010/main" val="354690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7EB895-380E-01F1-B35D-22FCA6552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4781" y="0"/>
            <a:ext cx="8214100" cy="6858000"/>
          </a:xfrm>
          <a:prstGeom prst="rect">
            <a:avLst/>
          </a:prstGeom>
        </p:spPr>
      </p:pic>
    </p:spTree>
    <p:extLst>
      <p:ext uri="{BB962C8B-B14F-4D97-AF65-F5344CB8AC3E}">
        <p14:creationId xmlns:p14="http://schemas.microsoft.com/office/powerpoint/2010/main" val="3620028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6AB4F7B-A57B-6723-C751-3EABB142BA12}"/>
              </a:ext>
            </a:extLst>
          </p:cNvPr>
          <p:cNvGraphicFramePr>
            <a:graphicFrameLocks noChangeAspect="1"/>
          </p:cNvGraphicFramePr>
          <p:nvPr/>
        </p:nvGraphicFramePr>
        <p:xfrm>
          <a:off x="1549831" y="0"/>
          <a:ext cx="9128501" cy="6858000"/>
        </p:xfrm>
        <a:graphic>
          <a:graphicData uri="http://schemas.openxmlformats.org/presentationml/2006/ole">
            <mc:AlternateContent xmlns:mc="http://schemas.openxmlformats.org/markup-compatibility/2006">
              <mc:Choice xmlns:v="urn:schemas-microsoft-com:vml" Requires="v">
                <p:oleObj name="Acrobat Document" r:id="rId3" imgW="3038461" imgH="2381034" progId="Acrobat.Document.DC">
                  <p:embed/>
                </p:oleObj>
              </mc:Choice>
              <mc:Fallback>
                <p:oleObj name="Acrobat Document" r:id="rId3" imgW="3038461" imgH="2381034" progId="Acrobat.Document.DC">
                  <p:embed/>
                  <p:pic>
                    <p:nvPicPr>
                      <p:cNvPr id="2" name="Object 1">
                        <a:extLst>
                          <a:ext uri="{FF2B5EF4-FFF2-40B4-BE49-F238E27FC236}">
                            <a16:creationId xmlns:a16="http://schemas.microsoft.com/office/drawing/2014/main" id="{B6AB4F7B-A57B-6723-C751-3EABB142BA12}"/>
                          </a:ext>
                        </a:extLst>
                      </p:cNvPr>
                      <p:cNvPicPr/>
                      <p:nvPr/>
                    </p:nvPicPr>
                    <p:blipFill>
                      <a:blip r:embed="rId4"/>
                      <a:stretch>
                        <a:fillRect/>
                      </a:stretch>
                    </p:blipFill>
                    <p:spPr>
                      <a:xfrm>
                        <a:off x="1549831" y="0"/>
                        <a:ext cx="9128501" cy="6858000"/>
                      </a:xfrm>
                      <a:prstGeom prst="rect">
                        <a:avLst/>
                      </a:prstGeom>
                    </p:spPr>
                  </p:pic>
                </p:oleObj>
              </mc:Fallback>
            </mc:AlternateContent>
          </a:graphicData>
        </a:graphic>
      </p:graphicFrame>
    </p:spTree>
    <p:extLst>
      <p:ext uri="{BB962C8B-B14F-4D97-AF65-F5344CB8AC3E}">
        <p14:creationId xmlns:p14="http://schemas.microsoft.com/office/powerpoint/2010/main" val="664578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ADD451-648D-DCA2-3029-46C3EF933651}"/>
              </a:ext>
            </a:extLst>
          </p:cNvPr>
          <p:cNvPicPr>
            <a:picLocks noChangeAspect="1"/>
          </p:cNvPicPr>
          <p:nvPr/>
        </p:nvPicPr>
        <p:blipFill>
          <a:blip r:embed="rId3"/>
          <a:stretch>
            <a:fillRect/>
          </a:stretch>
        </p:blipFill>
        <p:spPr>
          <a:xfrm>
            <a:off x="2464231" y="0"/>
            <a:ext cx="7284203" cy="6857999"/>
          </a:xfrm>
          <a:prstGeom prst="rect">
            <a:avLst/>
          </a:prstGeom>
        </p:spPr>
      </p:pic>
    </p:spTree>
    <p:extLst>
      <p:ext uri="{BB962C8B-B14F-4D97-AF65-F5344CB8AC3E}">
        <p14:creationId xmlns:p14="http://schemas.microsoft.com/office/powerpoint/2010/main" val="3490029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E3635F8-5F27-3E8E-9BCF-89FA1E21FE4A}"/>
              </a:ext>
            </a:extLst>
          </p:cNvPr>
          <p:cNvGraphicFramePr>
            <a:graphicFrameLocks noChangeAspect="1"/>
          </p:cNvGraphicFramePr>
          <p:nvPr/>
        </p:nvGraphicFramePr>
        <p:xfrm>
          <a:off x="2464231" y="0"/>
          <a:ext cx="7284203" cy="6857999"/>
        </p:xfrm>
        <a:graphic>
          <a:graphicData uri="http://schemas.openxmlformats.org/presentationml/2006/ole">
            <mc:AlternateContent xmlns:mc="http://schemas.openxmlformats.org/markup-compatibility/2006">
              <mc:Choice xmlns:v="urn:schemas-microsoft-com:vml" Requires="v">
                <p:oleObj name="Acrobat Document" r:id="rId3" imgW="2676339" imgH="2809798" progId="Acrobat.Document.DC">
                  <p:embed/>
                </p:oleObj>
              </mc:Choice>
              <mc:Fallback>
                <p:oleObj name="Acrobat Document" r:id="rId3" imgW="2676339" imgH="2809798" progId="Acrobat.Document.DC">
                  <p:embed/>
                  <p:pic>
                    <p:nvPicPr>
                      <p:cNvPr id="2" name="Object 1">
                        <a:extLst>
                          <a:ext uri="{FF2B5EF4-FFF2-40B4-BE49-F238E27FC236}">
                            <a16:creationId xmlns:a16="http://schemas.microsoft.com/office/drawing/2014/main" id="{BE3635F8-5F27-3E8E-9BCF-89FA1E21FE4A}"/>
                          </a:ext>
                        </a:extLst>
                      </p:cNvPr>
                      <p:cNvPicPr/>
                      <p:nvPr/>
                    </p:nvPicPr>
                    <p:blipFill>
                      <a:blip r:embed="rId4"/>
                      <a:stretch>
                        <a:fillRect/>
                      </a:stretch>
                    </p:blipFill>
                    <p:spPr>
                      <a:xfrm>
                        <a:off x="2464231" y="0"/>
                        <a:ext cx="7284203" cy="6857999"/>
                      </a:xfrm>
                      <a:prstGeom prst="rect">
                        <a:avLst/>
                      </a:prstGeom>
                    </p:spPr>
                  </p:pic>
                </p:oleObj>
              </mc:Fallback>
            </mc:AlternateContent>
          </a:graphicData>
        </a:graphic>
      </p:graphicFrame>
    </p:spTree>
    <p:extLst>
      <p:ext uri="{BB962C8B-B14F-4D97-AF65-F5344CB8AC3E}">
        <p14:creationId xmlns:p14="http://schemas.microsoft.com/office/powerpoint/2010/main" val="2808702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60C98-0026-6611-A98D-6DA8E1671EF1}"/>
              </a:ext>
            </a:extLst>
          </p:cNvPr>
          <p:cNvSpPr>
            <a:spLocks noGrp="1"/>
          </p:cNvSpPr>
          <p:nvPr>
            <p:ph type="title"/>
          </p:nvPr>
        </p:nvSpPr>
        <p:spPr>
          <a:xfrm>
            <a:off x="0" y="0"/>
            <a:ext cx="12192000" cy="2708920"/>
          </a:xfrm>
        </p:spPr>
        <p:txBody>
          <a:bodyPr/>
          <a:lstStyle/>
          <a:p>
            <a:pPr>
              <a:spcBef>
                <a:spcPts val="1200"/>
              </a:spcBef>
            </a:pPr>
            <a:r>
              <a:rPr lang="en-US" sz="2700" dirty="0"/>
              <a:t>The organizing principle found by Dr. Jordan:</a:t>
            </a:r>
            <a:br>
              <a:rPr lang="en-US" sz="2700" dirty="0"/>
            </a:br>
            <a:r>
              <a:rPr lang="en-US" sz="2700" dirty="0"/>
              <a:t>“Potentiality is translated into actuality via interaction with the environment.”</a:t>
            </a:r>
            <a:br>
              <a:rPr lang="en-US" sz="2800" dirty="0"/>
            </a:br>
            <a:br>
              <a:rPr lang="en-US" sz="2800" dirty="0"/>
            </a:br>
            <a:r>
              <a:rPr lang="en-US" sz="3200" dirty="0"/>
              <a:t>P </a:t>
            </a:r>
            <a:r>
              <a:rPr lang="en-US" sz="3200" dirty="0">
                <a:sym typeface="Wingdings" panose="05000000000000000000" pitchFamily="2" charset="2"/>
              </a:rPr>
              <a:t></a:t>
            </a:r>
            <a:r>
              <a:rPr lang="en-US" sz="3200" dirty="0"/>
              <a:t> A</a:t>
            </a:r>
            <a:br>
              <a:rPr lang="en-US" sz="3200" dirty="0"/>
            </a:br>
            <a:r>
              <a:rPr lang="en-US" sz="3200" dirty="0"/>
              <a:t>I c E</a:t>
            </a:r>
            <a:br>
              <a:rPr lang="en-US" sz="3200" dirty="0"/>
            </a:br>
            <a:endParaRPr lang="es-BO" sz="3200" dirty="0"/>
          </a:p>
        </p:txBody>
      </p:sp>
      <p:pic>
        <p:nvPicPr>
          <p:cNvPr id="4" name="Picture 3">
            <a:extLst>
              <a:ext uri="{FF2B5EF4-FFF2-40B4-BE49-F238E27FC236}">
                <a16:creationId xmlns:a16="http://schemas.microsoft.com/office/drawing/2014/main" id="{E7DEC8CF-A0C1-A9C1-B2EB-3EF50B80A839}"/>
              </a:ext>
            </a:extLst>
          </p:cNvPr>
          <p:cNvPicPr>
            <a:picLocks noChangeAspect="1"/>
          </p:cNvPicPr>
          <p:nvPr/>
        </p:nvPicPr>
        <p:blipFill rotWithShape="1">
          <a:blip r:embed="rId3"/>
          <a:srcRect t="7737"/>
          <a:stretch/>
        </p:blipFill>
        <p:spPr>
          <a:xfrm>
            <a:off x="1523999" y="2564904"/>
            <a:ext cx="9144001" cy="4293096"/>
          </a:xfrm>
          <a:prstGeom prst="rect">
            <a:avLst/>
          </a:prstGeom>
        </p:spPr>
      </p:pic>
      <p:sp>
        <p:nvSpPr>
          <p:cNvPr id="3" name="Text Placeholder 2">
            <a:extLst>
              <a:ext uri="{FF2B5EF4-FFF2-40B4-BE49-F238E27FC236}">
                <a16:creationId xmlns:a16="http://schemas.microsoft.com/office/drawing/2014/main" id="{4B013635-4D6D-5A68-0FB9-42FFED602F76}"/>
              </a:ext>
            </a:extLst>
          </p:cNvPr>
          <p:cNvSpPr>
            <a:spLocks noGrp="1"/>
          </p:cNvSpPr>
          <p:nvPr>
            <p:ph type="body" idx="1"/>
          </p:nvPr>
        </p:nvSpPr>
        <p:spPr>
          <a:xfrm>
            <a:off x="609599" y="2348881"/>
            <a:ext cx="10972800" cy="7146740"/>
          </a:xfrm>
        </p:spPr>
        <p:txBody>
          <a:bodyPr/>
          <a:lstStyle/>
          <a:p>
            <a:pPr marL="85725" indent="0">
              <a:buNone/>
            </a:pPr>
            <a:endParaRPr lang="es-BO" dirty="0"/>
          </a:p>
        </p:txBody>
      </p:sp>
      <p:sp>
        <p:nvSpPr>
          <p:cNvPr id="5" name="TextBox 4">
            <a:extLst>
              <a:ext uri="{FF2B5EF4-FFF2-40B4-BE49-F238E27FC236}">
                <a16:creationId xmlns:a16="http://schemas.microsoft.com/office/drawing/2014/main" id="{A1602AA7-9ED9-08CA-5D23-4C66C9053EC3}"/>
              </a:ext>
            </a:extLst>
          </p:cNvPr>
          <p:cNvSpPr txBox="1"/>
          <p:nvPr/>
        </p:nvSpPr>
        <p:spPr>
          <a:xfrm>
            <a:off x="5879976" y="1556792"/>
            <a:ext cx="914400" cy="369332"/>
          </a:xfrm>
          <a:prstGeom prst="rect">
            <a:avLst/>
          </a:prstGeom>
          <a:noFill/>
        </p:spPr>
        <p:txBody>
          <a:bodyPr wrap="square" rtlCol="0">
            <a:spAutoFit/>
          </a:bodyPr>
          <a:lstStyle/>
          <a:p>
            <a:r>
              <a:rPr lang="es-BO" dirty="0"/>
              <a:t>_</a:t>
            </a:r>
          </a:p>
        </p:txBody>
      </p:sp>
    </p:spTree>
    <p:extLst>
      <p:ext uri="{BB962C8B-B14F-4D97-AF65-F5344CB8AC3E}">
        <p14:creationId xmlns:p14="http://schemas.microsoft.com/office/powerpoint/2010/main" val="1930629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a:extLst>
              <a:ext uri="{FF2B5EF4-FFF2-40B4-BE49-F238E27FC236}">
                <a16:creationId xmlns:a16="http://schemas.microsoft.com/office/drawing/2014/main" id="{AC8DB58C-6BA4-0C8E-8081-1DAA066121F0}"/>
              </a:ext>
            </a:extLst>
          </p:cNvPr>
          <p:cNvSpPr>
            <a:spLocks noGrp="1" noChangeArrowheads="1"/>
          </p:cNvSpPr>
          <p:nvPr>
            <p:ph idx="1"/>
          </p:nvPr>
        </p:nvSpPr>
        <p:spPr>
          <a:xfrm>
            <a:off x="1522413" y="71438"/>
            <a:ext cx="9144001" cy="6858000"/>
          </a:xfrm>
        </p:spPr>
        <p:txBody>
          <a:bodyPr/>
          <a:lstStyle/>
          <a:p>
            <a:pPr algn="ctr">
              <a:buFont typeface="Arial" panose="020B0604020202020204" pitchFamily="34" charset="0"/>
              <a:buNone/>
            </a:pPr>
            <a:r>
              <a:rPr lang="en-US" altLang="es-BO" sz="2000" b="1">
                <a:latin typeface="Arial" panose="020B0604020202020204" pitchFamily="34" charset="0"/>
                <a:cs typeface="Arial" panose="020B0604020202020204" pitchFamily="34" charset="0"/>
              </a:rPr>
              <a:t>ANISA MODEL: MAJOR COMPONENTS</a:t>
            </a:r>
          </a:p>
          <a:p>
            <a:pPr algn="ctr">
              <a:buFont typeface="Arial" panose="020B0604020202020204" pitchFamily="34" charset="0"/>
              <a:buNone/>
            </a:pPr>
            <a:endParaRPr lang="en-US" altLang="es-BO" sz="2000" b="1">
              <a:latin typeface="Arial" panose="020B0604020202020204" pitchFamily="34" charset="0"/>
              <a:cs typeface="Arial" panose="020B0604020202020204" pitchFamily="34" charset="0"/>
            </a:endParaRPr>
          </a:p>
          <a:p>
            <a:pPr algn="ctr">
              <a:buFont typeface="Arial" panose="020B0604020202020204" pitchFamily="34" charset="0"/>
              <a:buNone/>
            </a:pPr>
            <a:r>
              <a:rPr lang="en-US" altLang="es-BO" sz="2000" b="1">
                <a:latin typeface="Arial" panose="020B0604020202020204" pitchFamily="34" charset="0"/>
                <a:cs typeface="Arial" panose="020B0604020202020204" pitchFamily="34" charset="0"/>
              </a:rPr>
              <a:t>INTERCONNECTION BETWEEN THEORIES AND EVALUATION DATA</a:t>
            </a:r>
          </a:p>
          <a:p>
            <a:pPr algn="ctr">
              <a:buFont typeface="Arial" panose="020B0604020202020204" pitchFamily="34" charset="0"/>
              <a:buNone/>
            </a:pPr>
            <a:endParaRPr lang="en-US" altLang="es-BO"/>
          </a:p>
        </p:txBody>
      </p:sp>
      <p:sp>
        <p:nvSpPr>
          <p:cNvPr id="4" name="Rectangle 3">
            <a:extLst>
              <a:ext uri="{FF2B5EF4-FFF2-40B4-BE49-F238E27FC236}">
                <a16:creationId xmlns:a16="http://schemas.microsoft.com/office/drawing/2014/main" id="{ABDDAD2C-AA37-7789-5726-7549AF2E614A}"/>
              </a:ext>
            </a:extLst>
          </p:cNvPr>
          <p:cNvSpPr/>
          <p:nvPr/>
        </p:nvSpPr>
        <p:spPr>
          <a:xfrm>
            <a:off x="4667250" y="1214438"/>
            <a:ext cx="3143250" cy="785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Arial" pitchFamily="34" charset="0"/>
                <a:cs typeface="Arial" pitchFamily="34" charset="0"/>
              </a:rPr>
              <a:t>PHILOSOPHICAL BASIS</a:t>
            </a:r>
          </a:p>
          <a:p>
            <a:pPr algn="ctr">
              <a:defRPr/>
            </a:pPr>
            <a:r>
              <a:rPr lang="en-US" sz="2000" dirty="0">
                <a:solidFill>
                  <a:prstClr val="black"/>
                </a:solidFill>
                <a:latin typeface="Arial" pitchFamily="34" charset="0"/>
                <a:cs typeface="Arial" pitchFamily="34" charset="0"/>
              </a:rPr>
              <a:t>(View of Man)</a:t>
            </a:r>
          </a:p>
        </p:txBody>
      </p:sp>
      <p:sp>
        <p:nvSpPr>
          <p:cNvPr id="9" name="Rectangle 8">
            <a:extLst>
              <a:ext uri="{FF2B5EF4-FFF2-40B4-BE49-F238E27FC236}">
                <a16:creationId xmlns:a16="http://schemas.microsoft.com/office/drawing/2014/main" id="{A0128BCB-3383-52AB-CAC9-A5F3E110B057}"/>
              </a:ext>
            </a:extLst>
          </p:cNvPr>
          <p:cNvSpPr/>
          <p:nvPr/>
        </p:nvSpPr>
        <p:spPr>
          <a:xfrm>
            <a:off x="2595564" y="4857751"/>
            <a:ext cx="1857375" cy="7858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THEORY OF CURRICULUM</a:t>
            </a:r>
          </a:p>
        </p:txBody>
      </p:sp>
      <p:sp>
        <p:nvSpPr>
          <p:cNvPr id="10" name="Rectangle 9">
            <a:extLst>
              <a:ext uri="{FF2B5EF4-FFF2-40B4-BE49-F238E27FC236}">
                <a16:creationId xmlns:a16="http://schemas.microsoft.com/office/drawing/2014/main" id="{7708C534-2940-1F7E-4239-A4762EA7D95B}"/>
              </a:ext>
            </a:extLst>
          </p:cNvPr>
          <p:cNvSpPr/>
          <p:nvPr/>
        </p:nvSpPr>
        <p:spPr>
          <a:xfrm>
            <a:off x="3595689" y="5929313"/>
            <a:ext cx="5286375" cy="50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THEORY OF EVALUATION</a:t>
            </a:r>
            <a:endParaRPr lang="en-US" dirty="0">
              <a:solidFill>
                <a:prstClr val="white"/>
              </a:solidFill>
            </a:endParaRPr>
          </a:p>
        </p:txBody>
      </p:sp>
      <p:sp>
        <p:nvSpPr>
          <p:cNvPr id="11" name="Rectangle 10">
            <a:extLst>
              <a:ext uri="{FF2B5EF4-FFF2-40B4-BE49-F238E27FC236}">
                <a16:creationId xmlns:a16="http://schemas.microsoft.com/office/drawing/2014/main" id="{94CDB51D-362D-D236-9E48-5A033E53D817}"/>
              </a:ext>
            </a:extLst>
          </p:cNvPr>
          <p:cNvSpPr/>
          <p:nvPr/>
        </p:nvSpPr>
        <p:spPr>
          <a:xfrm>
            <a:off x="7524751" y="4857751"/>
            <a:ext cx="1857375" cy="78581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Arial" pitchFamily="34" charset="0"/>
                <a:cs typeface="Arial" pitchFamily="34" charset="0"/>
              </a:rPr>
              <a:t>THEORY OF PEDAGOGY</a:t>
            </a:r>
          </a:p>
        </p:txBody>
      </p:sp>
      <p:sp>
        <p:nvSpPr>
          <p:cNvPr id="12" name="Rectangle 11">
            <a:extLst>
              <a:ext uri="{FF2B5EF4-FFF2-40B4-BE49-F238E27FC236}">
                <a16:creationId xmlns:a16="http://schemas.microsoft.com/office/drawing/2014/main" id="{B0486486-8C8E-9848-5941-02D3AAF66647}"/>
              </a:ext>
            </a:extLst>
          </p:cNvPr>
          <p:cNvSpPr/>
          <p:nvPr/>
        </p:nvSpPr>
        <p:spPr>
          <a:xfrm>
            <a:off x="3738564" y="3643314"/>
            <a:ext cx="5000625" cy="642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black"/>
                </a:solidFill>
              </a:rPr>
              <a:t>THEORY OF ADMINISTRATION</a:t>
            </a:r>
          </a:p>
        </p:txBody>
      </p:sp>
      <p:sp>
        <p:nvSpPr>
          <p:cNvPr id="13" name="Rectangle 12">
            <a:extLst>
              <a:ext uri="{FF2B5EF4-FFF2-40B4-BE49-F238E27FC236}">
                <a16:creationId xmlns:a16="http://schemas.microsoft.com/office/drawing/2014/main" id="{70DB9A54-72D8-0012-E49B-7D24B4872F33}"/>
              </a:ext>
            </a:extLst>
          </p:cNvPr>
          <p:cNvSpPr/>
          <p:nvPr/>
        </p:nvSpPr>
        <p:spPr>
          <a:xfrm>
            <a:off x="4167189" y="2571751"/>
            <a:ext cx="4143375" cy="5000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latin typeface="Arial" pitchFamily="34" charset="0"/>
                <a:cs typeface="Arial" pitchFamily="34" charset="0"/>
              </a:rPr>
              <a:t>THEORY OF DEVELOPMENT</a:t>
            </a:r>
          </a:p>
        </p:txBody>
      </p:sp>
      <p:cxnSp>
        <p:nvCxnSpPr>
          <p:cNvPr id="17" name="Elbow Connector 16">
            <a:extLst>
              <a:ext uri="{FF2B5EF4-FFF2-40B4-BE49-F238E27FC236}">
                <a16:creationId xmlns:a16="http://schemas.microsoft.com/office/drawing/2014/main" id="{A3A1C125-BFFB-65F5-D553-CBE98244CC65}"/>
              </a:ext>
            </a:extLst>
          </p:cNvPr>
          <p:cNvCxnSpPr>
            <a:stCxn id="10" idx="3"/>
            <a:endCxn id="4" idx="3"/>
          </p:cNvCxnSpPr>
          <p:nvPr/>
        </p:nvCxnSpPr>
        <p:spPr>
          <a:xfrm flipH="1" flipV="1">
            <a:off x="7810501" y="1606550"/>
            <a:ext cx="1071563" cy="4573588"/>
          </a:xfrm>
          <a:prstGeom prst="bentConnector3">
            <a:avLst>
              <a:gd name="adj1" fmla="val -105194"/>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53858C4C-28ED-56FB-6E29-50805B6E6553}"/>
              </a:ext>
            </a:extLst>
          </p:cNvPr>
          <p:cNvCxnSpPr>
            <a:stCxn id="10" idx="1"/>
            <a:endCxn id="4" idx="1"/>
          </p:cNvCxnSpPr>
          <p:nvPr/>
        </p:nvCxnSpPr>
        <p:spPr>
          <a:xfrm rot="10800000" flipH="1">
            <a:off x="3595688" y="1606550"/>
            <a:ext cx="1071562" cy="4573588"/>
          </a:xfrm>
          <a:prstGeom prst="bentConnector3">
            <a:avLst>
              <a:gd name="adj1" fmla="val -131677"/>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911DF67-ABC6-9A69-7317-9A06642185C7}"/>
              </a:ext>
            </a:extLst>
          </p:cNvPr>
          <p:cNvCxnSpPr>
            <a:stCxn id="4" idx="2"/>
            <a:endCxn id="13" idx="0"/>
          </p:cNvCxnSpPr>
          <p:nvPr/>
        </p:nvCxnSpPr>
        <p:spPr>
          <a:xfrm rot="5400000">
            <a:off x="5953919" y="2285206"/>
            <a:ext cx="5715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1D81142-F8F2-56FA-AE6F-68D863C92954}"/>
              </a:ext>
            </a:extLst>
          </p:cNvPr>
          <p:cNvCxnSpPr>
            <a:endCxn id="12" idx="0"/>
          </p:cNvCxnSpPr>
          <p:nvPr/>
        </p:nvCxnSpPr>
        <p:spPr>
          <a:xfrm rot="5400000">
            <a:off x="5953126" y="3357563"/>
            <a:ext cx="573087"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1E7B62B-6025-D13C-0276-5D301A7E50B7}"/>
              </a:ext>
            </a:extLst>
          </p:cNvPr>
          <p:cNvCxnSpPr>
            <a:stCxn id="12" idx="2"/>
            <a:endCxn id="10" idx="0"/>
          </p:cNvCxnSpPr>
          <p:nvPr/>
        </p:nvCxnSpPr>
        <p:spPr>
          <a:xfrm rot="5400000">
            <a:off x="5418138" y="5108575"/>
            <a:ext cx="1643062" cy="15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65D4FD8-7139-661A-E313-F7B967930FF4}"/>
              </a:ext>
            </a:extLst>
          </p:cNvPr>
          <p:cNvCxnSpPr>
            <a:endCxn id="9" idx="0"/>
          </p:cNvCxnSpPr>
          <p:nvPr/>
        </p:nvCxnSpPr>
        <p:spPr>
          <a:xfrm rot="10800000" flipV="1">
            <a:off x="3524250" y="4286250"/>
            <a:ext cx="857250" cy="5715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A67A904-E456-CA9B-76B9-E94779BC01BB}"/>
              </a:ext>
            </a:extLst>
          </p:cNvPr>
          <p:cNvCxnSpPr>
            <a:endCxn id="11" idx="0"/>
          </p:cNvCxnSpPr>
          <p:nvPr/>
        </p:nvCxnSpPr>
        <p:spPr>
          <a:xfrm rot="16200000" flipH="1">
            <a:off x="7881938" y="4286250"/>
            <a:ext cx="571500" cy="5715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FEC0AFBE-8374-6C04-14C4-68DBD79F1892}"/>
              </a:ext>
            </a:extLst>
          </p:cNvPr>
          <p:cNvCxnSpPr>
            <a:stCxn id="13" idx="3"/>
          </p:cNvCxnSpPr>
          <p:nvPr/>
        </p:nvCxnSpPr>
        <p:spPr>
          <a:xfrm>
            <a:off x="8310564" y="2820988"/>
            <a:ext cx="714375" cy="2036762"/>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hape 40">
            <a:extLst>
              <a:ext uri="{FF2B5EF4-FFF2-40B4-BE49-F238E27FC236}">
                <a16:creationId xmlns:a16="http://schemas.microsoft.com/office/drawing/2014/main" id="{21FEE401-9047-C7A8-1842-F16F00591236}"/>
              </a:ext>
            </a:extLst>
          </p:cNvPr>
          <p:cNvCxnSpPr>
            <a:stCxn id="13" idx="1"/>
          </p:cNvCxnSpPr>
          <p:nvPr/>
        </p:nvCxnSpPr>
        <p:spPr>
          <a:xfrm rot="10800000" flipV="1">
            <a:off x="3167064" y="2820988"/>
            <a:ext cx="1000125" cy="2036762"/>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6" name="Object 1">
            <a:extLst>
              <a:ext uri="{FF2B5EF4-FFF2-40B4-BE49-F238E27FC236}">
                <a16:creationId xmlns:a16="http://schemas.microsoft.com/office/drawing/2014/main" id="{8929E2F0-AA97-4ABC-09A3-D070C2A3DD86}"/>
              </a:ext>
            </a:extLst>
          </p:cNvPr>
          <p:cNvGraphicFramePr>
            <a:graphicFrameLocks noChangeAspect="1"/>
          </p:cNvGraphicFramePr>
          <p:nvPr/>
        </p:nvGraphicFramePr>
        <p:xfrm>
          <a:off x="2711451" y="-242888"/>
          <a:ext cx="6913563" cy="7272338"/>
        </p:xfrm>
        <a:graphic>
          <a:graphicData uri="http://schemas.openxmlformats.org/presentationml/2006/ole">
            <mc:AlternateContent xmlns:mc="http://schemas.openxmlformats.org/markup-compatibility/2006">
              <mc:Choice xmlns:v="urn:schemas-microsoft-com:vml" Requires="v">
                <p:oleObj name="Acrobat Document" r:id="rId3" imgW="5791014" imgH="7562564" progId="Acrobat.Document.DC">
                  <p:embed/>
                </p:oleObj>
              </mc:Choice>
              <mc:Fallback>
                <p:oleObj name="Acrobat Document" r:id="rId3" imgW="5791014" imgH="7562564" progId="Acrobat.Document.DC">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451" y="-242888"/>
                        <a:ext cx="6913563" cy="727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DAE9C4-25B2-8F16-CC40-75A708514EE8}"/>
              </a:ext>
            </a:extLst>
          </p:cNvPr>
          <p:cNvPicPr>
            <a:picLocks noChangeAspect="1"/>
          </p:cNvPicPr>
          <p:nvPr/>
        </p:nvPicPr>
        <p:blipFill rotWithShape="1">
          <a:blip r:embed="rId3"/>
          <a:srcRect l="31691" t="20586" r="9839" b="5879"/>
          <a:stretch/>
        </p:blipFill>
        <p:spPr>
          <a:xfrm>
            <a:off x="1703512" y="0"/>
            <a:ext cx="9145016" cy="6858000"/>
          </a:xfrm>
          <a:prstGeom prst="rect">
            <a:avLst/>
          </a:prstGeom>
        </p:spPr>
      </p:pic>
    </p:spTree>
    <p:extLst>
      <p:ext uri="{BB962C8B-B14F-4D97-AF65-F5344CB8AC3E}">
        <p14:creationId xmlns:p14="http://schemas.microsoft.com/office/powerpoint/2010/main" val="2207249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856B79F-11A9-7D69-56A2-145DCED41D21}"/>
              </a:ext>
            </a:extLst>
          </p:cNvPr>
          <p:cNvGraphicFramePr>
            <a:graphicFrameLocks noChangeAspect="1"/>
          </p:cNvGraphicFramePr>
          <p:nvPr>
            <p:extLst>
              <p:ext uri="{D42A27DB-BD31-4B8C-83A1-F6EECF244321}">
                <p14:modId xmlns:p14="http://schemas.microsoft.com/office/powerpoint/2010/main" val="2511373870"/>
              </p:ext>
            </p:extLst>
          </p:nvPr>
        </p:nvGraphicFramePr>
        <p:xfrm>
          <a:off x="1559496" y="0"/>
          <a:ext cx="9145016" cy="6858000"/>
        </p:xfrm>
        <a:graphic>
          <a:graphicData uri="http://schemas.openxmlformats.org/presentationml/2006/ole">
            <mc:AlternateContent xmlns:mc="http://schemas.openxmlformats.org/markup-compatibility/2006">
              <mc:Choice xmlns:v="urn:schemas-microsoft-com:vml" Requires="v">
                <p:oleObj name="Acrobat Document" r:id="rId3" imgW="3428796" imgH="2381034" progId="Acrobat.Document.DC">
                  <p:embed/>
                </p:oleObj>
              </mc:Choice>
              <mc:Fallback>
                <p:oleObj name="Acrobat Document" r:id="rId3" imgW="3428796" imgH="2381034" progId="Acrobat.Document.DC">
                  <p:embed/>
                  <p:pic>
                    <p:nvPicPr>
                      <p:cNvPr id="0" name=""/>
                      <p:cNvPicPr/>
                      <p:nvPr/>
                    </p:nvPicPr>
                    <p:blipFill>
                      <a:blip r:embed="rId4"/>
                      <a:stretch>
                        <a:fillRect/>
                      </a:stretch>
                    </p:blipFill>
                    <p:spPr>
                      <a:xfrm>
                        <a:off x="1559496" y="0"/>
                        <a:ext cx="9145016" cy="6858000"/>
                      </a:xfrm>
                      <a:prstGeom prst="rect">
                        <a:avLst/>
                      </a:prstGeom>
                    </p:spPr>
                  </p:pic>
                </p:oleObj>
              </mc:Fallback>
            </mc:AlternateContent>
          </a:graphicData>
        </a:graphic>
      </p:graphicFrame>
    </p:spTree>
    <p:extLst>
      <p:ext uri="{BB962C8B-B14F-4D97-AF65-F5344CB8AC3E}">
        <p14:creationId xmlns:p14="http://schemas.microsoft.com/office/powerpoint/2010/main" val="952263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CD1F59-1AE4-63E6-78EE-D477D90A0E89}"/>
              </a:ext>
            </a:extLst>
          </p:cNvPr>
          <p:cNvSpPr>
            <a:spLocks noGrp="1"/>
          </p:cNvSpPr>
          <p:nvPr>
            <p:ph type="body" idx="1"/>
          </p:nvPr>
        </p:nvSpPr>
        <p:spPr>
          <a:xfrm>
            <a:off x="0" y="188640"/>
            <a:ext cx="12192000" cy="6830725"/>
          </a:xfrm>
        </p:spPr>
        <p:txBody>
          <a:bodyPr/>
          <a:lstStyle/>
          <a:p>
            <a:pPr marL="85725" indent="0">
              <a:buNone/>
            </a:pPr>
            <a:r>
              <a:rPr lang="es-BO" sz="3600" b="1" dirty="0"/>
              <a:t>        </a:t>
            </a:r>
            <a:r>
              <a:rPr lang="es-BO" sz="3600" b="1" dirty="0" err="1"/>
              <a:t>Part</a:t>
            </a:r>
            <a:r>
              <a:rPr lang="es-BO" sz="3600" b="1" dirty="0"/>
              <a:t> 1:</a:t>
            </a:r>
            <a:r>
              <a:rPr lang="es-BO" sz="3600" dirty="0"/>
              <a:t> </a:t>
            </a:r>
            <a:r>
              <a:rPr lang="es-BO" sz="3600" dirty="0" err="1"/>
              <a:t>The</a:t>
            </a:r>
            <a:r>
              <a:rPr lang="es-BO" sz="3600" dirty="0"/>
              <a:t> </a:t>
            </a:r>
            <a:r>
              <a:rPr lang="es-BO" sz="3600" dirty="0" err="1"/>
              <a:t>Origin</a:t>
            </a:r>
            <a:r>
              <a:rPr lang="es-BO" sz="3600" dirty="0"/>
              <a:t> and </a:t>
            </a:r>
            <a:r>
              <a:rPr lang="es-BO" sz="3600" dirty="0" err="1"/>
              <a:t>Application</a:t>
            </a:r>
            <a:r>
              <a:rPr lang="es-BO" sz="3600" dirty="0"/>
              <a:t> </a:t>
            </a:r>
            <a:r>
              <a:rPr lang="es-BO" sz="3600" dirty="0" err="1"/>
              <a:t>of</a:t>
            </a:r>
            <a:r>
              <a:rPr lang="es-BO" sz="3600" dirty="0"/>
              <a:t> Anisa</a:t>
            </a:r>
          </a:p>
          <a:p>
            <a:pPr marL="85725" indent="0" algn="ctr">
              <a:buNone/>
            </a:pPr>
            <a:endParaRPr lang="es-BO" sz="3200" dirty="0"/>
          </a:p>
          <a:p>
            <a:pPr marL="85725" indent="0">
              <a:buNone/>
            </a:pPr>
            <a:endParaRPr lang="es-BO" sz="800" dirty="0"/>
          </a:p>
          <a:p>
            <a:pPr marL="85725" indent="0">
              <a:buNone/>
            </a:pPr>
            <a:r>
              <a:rPr lang="es-BO" sz="3600" b="1" dirty="0"/>
              <a:t>        </a:t>
            </a:r>
            <a:r>
              <a:rPr lang="es-BO" sz="3600" b="1" dirty="0" err="1"/>
              <a:t>Part</a:t>
            </a:r>
            <a:r>
              <a:rPr lang="es-BO" sz="3600" b="1" dirty="0"/>
              <a:t> 2:</a:t>
            </a:r>
            <a:r>
              <a:rPr lang="es-BO" sz="3600" dirty="0"/>
              <a:t> </a:t>
            </a:r>
            <a:r>
              <a:rPr lang="es-BO" sz="3600" dirty="0" err="1"/>
              <a:t>The</a:t>
            </a:r>
            <a:r>
              <a:rPr lang="es-BO" sz="3600" dirty="0"/>
              <a:t> </a:t>
            </a:r>
            <a:r>
              <a:rPr lang="es-BO" sz="3600" dirty="0" err="1"/>
              <a:t>Development</a:t>
            </a:r>
            <a:r>
              <a:rPr lang="es-BO" sz="3600" dirty="0"/>
              <a:t> </a:t>
            </a:r>
            <a:r>
              <a:rPr lang="es-BO" sz="3600" dirty="0" err="1"/>
              <a:t>of</a:t>
            </a:r>
            <a:r>
              <a:rPr lang="es-BO" sz="3600" dirty="0"/>
              <a:t> Anisa as WES</a:t>
            </a:r>
          </a:p>
          <a:p>
            <a:pPr marL="85725" indent="0" algn="ctr">
              <a:buNone/>
            </a:pPr>
            <a:endParaRPr lang="es-BO" sz="3200" dirty="0"/>
          </a:p>
          <a:p>
            <a:pPr marL="85725" indent="0">
              <a:buNone/>
            </a:pPr>
            <a:endParaRPr lang="es-BO" sz="800" dirty="0"/>
          </a:p>
          <a:p>
            <a:pPr marL="85725" indent="0">
              <a:buNone/>
            </a:pPr>
            <a:r>
              <a:rPr lang="es-BO" sz="3600" b="1" dirty="0"/>
              <a:t>        </a:t>
            </a:r>
            <a:r>
              <a:rPr lang="es-BO" sz="3600" b="1" dirty="0" err="1"/>
              <a:t>Part</a:t>
            </a:r>
            <a:r>
              <a:rPr lang="es-BO" sz="3600" b="1" dirty="0"/>
              <a:t> 3:</a:t>
            </a:r>
            <a:r>
              <a:rPr lang="es-BO" sz="3600" dirty="0"/>
              <a:t> WES: </a:t>
            </a:r>
            <a:r>
              <a:rPr lang="es-BO" sz="3600" dirty="0" err="1"/>
              <a:t>Its</a:t>
            </a:r>
            <a:r>
              <a:rPr lang="es-BO" sz="3600" dirty="0"/>
              <a:t> </a:t>
            </a:r>
            <a:r>
              <a:rPr lang="es-BO" sz="3600" dirty="0" err="1"/>
              <a:t>First</a:t>
            </a:r>
            <a:r>
              <a:rPr lang="es-BO" sz="3600" dirty="0"/>
              <a:t> </a:t>
            </a:r>
            <a:r>
              <a:rPr lang="es-BO" sz="3600" dirty="0" err="1"/>
              <a:t>Principle</a:t>
            </a:r>
            <a:r>
              <a:rPr lang="es-BO" sz="3600" dirty="0"/>
              <a:t>,</a:t>
            </a:r>
          </a:p>
          <a:p>
            <a:pPr marL="85725" indent="0">
              <a:buNone/>
            </a:pPr>
            <a:r>
              <a:rPr lang="es-BO" sz="3600" dirty="0"/>
              <a:t>		                 </a:t>
            </a:r>
            <a:r>
              <a:rPr lang="es-BO" sz="3600" dirty="0" err="1"/>
              <a:t>Philosophy</a:t>
            </a:r>
            <a:r>
              <a:rPr lang="es-BO" sz="3600" dirty="0"/>
              <a:t> </a:t>
            </a:r>
            <a:r>
              <a:rPr lang="es-BO" sz="3600" dirty="0" err="1"/>
              <a:t>of</a:t>
            </a:r>
            <a:r>
              <a:rPr lang="es-BO" sz="3600" dirty="0"/>
              <a:t> </a:t>
            </a:r>
            <a:r>
              <a:rPr lang="es-BO" sz="3600" dirty="0" err="1"/>
              <a:t>Education</a:t>
            </a:r>
            <a:r>
              <a:rPr lang="es-BO" sz="3600" dirty="0"/>
              <a:t> &amp; </a:t>
            </a:r>
            <a:r>
              <a:rPr lang="es-BO" sz="3600" dirty="0" err="1"/>
              <a:t>Theories</a:t>
            </a:r>
            <a:endParaRPr lang="es-BO" sz="3600" dirty="0"/>
          </a:p>
          <a:p>
            <a:pPr marL="85725" indent="0">
              <a:buNone/>
            </a:pPr>
            <a:r>
              <a:rPr lang="es-BO" sz="3600" dirty="0"/>
              <a:t>				   	   </a:t>
            </a:r>
            <a:endParaRPr lang="es-BO" sz="3200" dirty="0"/>
          </a:p>
          <a:p>
            <a:pPr marL="85725" indent="0">
              <a:buNone/>
            </a:pPr>
            <a:endParaRPr lang="es-BO" sz="800" dirty="0"/>
          </a:p>
          <a:p>
            <a:pPr marL="85725" indent="0">
              <a:buNone/>
            </a:pPr>
            <a:r>
              <a:rPr lang="es-BO" sz="3600" b="1" dirty="0"/>
              <a:t>	  </a:t>
            </a:r>
            <a:r>
              <a:rPr lang="es-BO" sz="3600" b="1" dirty="0" err="1"/>
              <a:t>Part</a:t>
            </a:r>
            <a:r>
              <a:rPr lang="es-BO" sz="3600" b="1" dirty="0"/>
              <a:t> 4: </a:t>
            </a:r>
            <a:r>
              <a:rPr lang="es-BO" sz="3600" dirty="0" err="1"/>
              <a:t>The</a:t>
            </a:r>
            <a:r>
              <a:rPr lang="es-BO" sz="3600" dirty="0"/>
              <a:t> </a:t>
            </a:r>
            <a:r>
              <a:rPr lang="es-BO" sz="3600" dirty="0" err="1"/>
              <a:t>Application</a:t>
            </a:r>
            <a:r>
              <a:rPr lang="es-BO" sz="3600" dirty="0"/>
              <a:t> </a:t>
            </a:r>
            <a:r>
              <a:rPr lang="es-BO" sz="3600" dirty="0" err="1"/>
              <a:t>of</a:t>
            </a:r>
            <a:r>
              <a:rPr lang="es-BO" sz="3600" dirty="0"/>
              <a:t> WES</a:t>
            </a:r>
          </a:p>
          <a:p>
            <a:pPr marL="85725" indent="0">
              <a:buNone/>
            </a:pPr>
            <a:r>
              <a:rPr lang="es-BO" sz="3600" dirty="0"/>
              <a:t>                     </a:t>
            </a:r>
            <a:r>
              <a:rPr lang="es-BO" sz="3600" dirty="0" err="1"/>
              <a:t>to</a:t>
            </a:r>
            <a:r>
              <a:rPr lang="es-BO" sz="3600" dirty="0"/>
              <a:t> </a:t>
            </a:r>
            <a:r>
              <a:rPr lang="es-BO" sz="3600" dirty="0" err="1"/>
              <a:t>Institutions</a:t>
            </a:r>
            <a:r>
              <a:rPr lang="es-BO" sz="3600" dirty="0"/>
              <a:t> </a:t>
            </a:r>
            <a:r>
              <a:rPr lang="es-BO" sz="3600" dirty="0" err="1"/>
              <a:t>of</a:t>
            </a:r>
            <a:r>
              <a:rPr lang="es-BO" sz="3600" dirty="0"/>
              <a:t> </a:t>
            </a:r>
            <a:r>
              <a:rPr lang="es-BO" sz="3600" dirty="0" err="1"/>
              <a:t>Higher</a:t>
            </a:r>
            <a:r>
              <a:rPr lang="es-BO" sz="3600" dirty="0"/>
              <a:t> </a:t>
            </a:r>
            <a:r>
              <a:rPr lang="es-BO" sz="3600" dirty="0" err="1"/>
              <a:t>Education</a:t>
            </a:r>
            <a:endParaRPr lang="es-BO" sz="3600" dirty="0"/>
          </a:p>
          <a:p>
            <a:pPr marL="85725" indent="0">
              <a:buNone/>
            </a:pPr>
            <a:r>
              <a:rPr lang="es-BO" sz="3600" dirty="0"/>
              <a:t>				     	   </a:t>
            </a:r>
            <a:endParaRPr lang="es-BO" sz="3200" dirty="0"/>
          </a:p>
          <a:p>
            <a:pPr marL="85725" indent="0">
              <a:buNone/>
            </a:pPr>
            <a:r>
              <a:rPr lang="es-BO" sz="3600" dirty="0"/>
              <a:t>				</a:t>
            </a:r>
          </a:p>
        </p:txBody>
      </p:sp>
    </p:spTree>
    <p:extLst>
      <p:ext uri="{BB962C8B-B14F-4D97-AF65-F5344CB8AC3E}">
        <p14:creationId xmlns:p14="http://schemas.microsoft.com/office/powerpoint/2010/main" val="2777848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5B7E04B-4694-A06D-8C19-700E4C6B8169}"/>
              </a:ext>
            </a:extLst>
          </p:cNvPr>
          <p:cNvGraphicFramePr>
            <a:graphicFrameLocks noChangeAspect="1"/>
          </p:cNvGraphicFramePr>
          <p:nvPr>
            <p:extLst>
              <p:ext uri="{D42A27DB-BD31-4B8C-83A1-F6EECF244321}">
                <p14:modId xmlns:p14="http://schemas.microsoft.com/office/powerpoint/2010/main" val="3186844065"/>
              </p:ext>
            </p:extLst>
          </p:nvPr>
        </p:nvGraphicFramePr>
        <p:xfrm>
          <a:off x="2423592" y="0"/>
          <a:ext cx="7416824" cy="6857999"/>
        </p:xfrm>
        <a:graphic>
          <a:graphicData uri="http://schemas.openxmlformats.org/presentationml/2006/ole">
            <mc:AlternateContent xmlns:mc="http://schemas.openxmlformats.org/markup-compatibility/2006">
              <mc:Choice xmlns:v="urn:schemas-microsoft-com:vml" Requires="v">
                <p:oleObj name="Acrobat Document" r:id="rId3" imgW="4800230" imgH="3400088" progId="Acrobat.Document.DC">
                  <p:embed/>
                </p:oleObj>
              </mc:Choice>
              <mc:Fallback>
                <p:oleObj name="Acrobat Document" r:id="rId3" imgW="4800230" imgH="3400088" progId="Acrobat.Document.DC">
                  <p:embed/>
                  <p:pic>
                    <p:nvPicPr>
                      <p:cNvPr id="0" name=""/>
                      <p:cNvPicPr/>
                      <p:nvPr/>
                    </p:nvPicPr>
                    <p:blipFill>
                      <a:blip r:embed="rId4"/>
                      <a:stretch>
                        <a:fillRect/>
                      </a:stretch>
                    </p:blipFill>
                    <p:spPr>
                      <a:xfrm>
                        <a:off x="2423592" y="0"/>
                        <a:ext cx="7416824" cy="6857999"/>
                      </a:xfrm>
                      <a:prstGeom prst="rect">
                        <a:avLst/>
                      </a:prstGeom>
                    </p:spPr>
                  </p:pic>
                </p:oleObj>
              </mc:Fallback>
            </mc:AlternateContent>
          </a:graphicData>
        </a:graphic>
      </p:graphicFrame>
    </p:spTree>
    <p:extLst>
      <p:ext uri="{BB962C8B-B14F-4D97-AF65-F5344CB8AC3E}">
        <p14:creationId xmlns:p14="http://schemas.microsoft.com/office/powerpoint/2010/main" val="223029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CC78BC-5292-5542-0255-1E93F2735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57402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3CB98-9805-B0D7-5444-4833F1F70CBA}"/>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1665804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8E8216-3C09-8D55-0BB0-F9880256744E}"/>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829836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38CF26-CD01-C43B-DDD1-4C93B18A3B5C}"/>
              </a:ext>
            </a:extLst>
          </p:cNvPr>
          <p:cNvPicPr>
            <a:picLocks noChangeAspect="1"/>
          </p:cNvPicPr>
          <p:nvPr/>
        </p:nvPicPr>
        <p:blipFill>
          <a:blip r:embed="rId3"/>
          <a:stretch>
            <a:fillRect/>
          </a:stretch>
        </p:blipFill>
        <p:spPr>
          <a:xfrm>
            <a:off x="0" y="1673"/>
            <a:ext cx="12192000" cy="6854653"/>
          </a:xfrm>
          <a:prstGeom prst="rect">
            <a:avLst/>
          </a:prstGeom>
        </p:spPr>
      </p:pic>
    </p:spTree>
    <p:extLst>
      <p:ext uri="{BB962C8B-B14F-4D97-AF65-F5344CB8AC3E}">
        <p14:creationId xmlns:p14="http://schemas.microsoft.com/office/powerpoint/2010/main" val="789288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5ADFE2-BA8F-75DD-63C7-6AFF54EC7C76}"/>
              </a:ext>
            </a:extLst>
          </p:cNvPr>
          <p:cNvPicPr>
            <a:picLocks noChangeAspect="1"/>
          </p:cNvPicPr>
          <p:nvPr/>
        </p:nvPicPr>
        <p:blipFill>
          <a:blip r:embed="rId3"/>
          <a:stretch>
            <a:fillRect/>
          </a:stretch>
        </p:blipFill>
        <p:spPr>
          <a:xfrm>
            <a:off x="-2688976" y="-963487"/>
            <a:ext cx="17065896" cy="10297144"/>
          </a:xfrm>
          <a:prstGeom prst="rect">
            <a:avLst/>
          </a:prstGeom>
        </p:spPr>
      </p:pic>
    </p:spTree>
    <p:extLst>
      <p:ext uri="{BB962C8B-B14F-4D97-AF65-F5344CB8AC3E}">
        <p14:creationId xmlns:p14="http://schemas.microsoft.com/office/powerpoint/2010/main" val="2791187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43D812-3213-A2BB-AD23-8F46F2914BB2}"/>
              </a:ext>
            </a:extLst>
          </p:cNvPr>
          <p:cNvSpPr>
            <a:spLocks noGrp="1"/>
          </p:cNvSpPr>
          <p:nvPr>
            <p:ph type="body" idx="1"/>
          </p:nvPr>
        </p:nvSpPr>
        <p:spPr/>
        <p:txBody>
          <a:bodyPr/>
          <a:lstStyle/>
          <a:p>
            <a:pPr marL="85725" indent="0">
              <a:buNone/>
            </a:pPr>
            <a:endParaRPr kumimoji="0" lang="es-BO" sz="36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indent="0">
              <a:buNone/>
            </a:pPr>
            <a:endParaRPr lang="es-BO" sz="3600" b="1" dirty="0"/>
          </a:p>
          <a:p>
            <a:pPr marL="85725" indent="0" algn="ctr">
              <a:buNone/>
            </a:pPr>
            <a:r>
              <a:rPr kumimoji="0" lang="es-BO" sz="4800" b="1"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Part</a:t>
            </a:r>
            <a:r>
              <a:rPr kumimoji="0" lang="es-BO" sz="48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2:</a:t>
            </a:r>
            <a:endParaRPr lang="es-BO" sz="4800" dirty="0"/>
          </a:p>
          <a:p>
            <a:pPr marL="85725" indent="0" algn="ctr">
              <a:buNone/>
            </a:pPr>
            <a:endParaRPr kumimoji="0" lang="es-BO" sz="48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indent="0" algn="ctr">
              <a:buNone/>
            </a:pPr>
            <a:r>
              <a:rPr kumimoji="0" lang="es-BO" sz="48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The</a:t>
            </a:r>
            <a:r>
              <a:rPr kumimoji="0" lang="es-BO" sz="48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8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Development</a:t>
            </a:r>
            <a:r>
              <a:rPr kumimoji="0" lang="es-BO" sz="48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8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of</a:t>
            </a:r>
            <a:r>
              <a:rPr kumimoji="0" lang="es-BO" sz="48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Anisa as WES</a:t>
            </a:r>
          </a:p>
          <a:p>
            <a:pPr marL="85725" indent="0" algn="ctr">
              <a:buNone/>
            </a:pPr>
            <a:endParaRPr lang="es-BO" sz="4800" dirty="0"/>
          </a:p>
          <a:p>
            <a:pPr marL="85725" indent="0" algn="ctr">
              <a:buNone/>
            </a:pPr>
            <a:r>
              <a:rPr lang="es-BO" sz="3600" dirty="0"/>
              <a:t>(42 </a:t>
            </a:r>
            <a:r>
              <a:rPr lang="es-BO" sz="3600" dirty="0" err="1"/>
              <a:t>slides</a:t>
            </a:r>
            <a:r>
              <a:rPr lang="es-BO" sz="3600" dirty="0"/>
              <a:t>)</a:t>
            </a:r>
          </a:p>
        </p:txBody>
      </p:sp>
    </p:spTree>
    <p:extLst>
      <p:ext uri="{BB962C8B-B14F-4D97-AF65-F5344CB8AC3E}">
        <p14:creationId xmlns:p14="http://schemas.microsoft.com/office/powerpoint/2010/main" val="1485624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Line 19">
            <a:extLst>
              <a:ext uri="{FF2B5EF4-FFF2-40B4-BE49-F238E27FC236}">
                <a16:creationId xmlns:a16="http://schemas.microsoft.com/office/drawing/2014/main" id="{348EE413-F137-C3CE-0FC3-DB4EE5BEF4E2}"/>
              </a:ext>
            </a:extLst>
          </p:cNvPr>
          <p:cNvSpPr>
            <a:spLocks noChangeShapeType="1"/>
          </p:cNvSpPr>
          <p:nvPr/>
        </p:nvSpPr>
        <p:spPr bwMode="auto">
          <a:xfrm>
            <a:off x="5997575" y="1185863"/>
            <a:ext cx="0" cy="455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899" name="Line 20">
            <a:extLst>
              <a:ext uri="{FF2B5EF4-FFF2-40B4-BE49-F238E27FC236}">
                <a16:creationId xmlns:a16="http://schemas.microsoft.com/office/drawing/2014/main" id="{97B29D8B-73B8-8707-5128-9B9B710F5E3F}"/>
              </a:ext>
            </a:extLst>
          </p:cNvPr>
          <p:cNvSpPr>
            <a:spLocks noChangeShapeType="1"/>
          </p:cNvSpPr>
          <p:nvPr/>
        </p:nvSpPr>
        <p:spPr bwMode="auto">
          <a:xfrm>
            <a:off x="6024563" y="2060576"/>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0" name="Line 21">
            <a:extLst>
              <a:ext uri="{FF2B5EF4-FFF2-40B4-BE49-F238E27FC236}">
                <a16:creationId xmlns:a16="http://schemas.microsoft.com/office/drawing/2014/main" id="{D4D59A4B-B122-25AC-7707-888FC4347DFA}"/>
              </a:ext>
            </a:extLst>
          </p:cNvPr>
          <p:cNvSpPr>
            <a:spLocks noChangeShapeType="1"/>
          </p:cNvSpPr>
          <p:nvPr/>
        </p:nvSpPr>
        <p:spPr bwMode="auto">
          <a:xfrm>
            <a:off x="5997575" y="3330576"/>
            <a:ext cx="0" cy="385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1" name="Line 22">
            <a:extLst>
              <a:ext uri="{FF2B5EF4-FFF2-40B4-BE49-F238E27FC236}">
                <a16:creationId xmlns:a16="http://schemas.microsoft.com/office/drawing/2014/main" id="{440146A7-4B9B-44CC-22D4-7CF2D87242C8}"/>
              </a:ext>
            </a:extLst>
          </p:cNvPr>
          <p:cNvSpPr>
            <a:spLocks noChangeShapeType="1"/>
          </p:cNvSpPr>
          <p:nvPr/>
        </p:nvSpPr>
        <p:spPr bwMode="auto">
          <a:xfrm>
            <a:off x="5997575" y="4467226"/>
            <a:ext cx="0" cy="549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2" name="Line 23">
            <a:extLst>
              <a:ext uri="{FF2B5EF4-FFF2-40B4-BE49-F238E27FC236}">
                <a16:creationId xmlns:a16="http://schemas.microsoft.com/office/drawing/2014/main" id="{BCFA6C1F-7043-F638-766C-CEF3670536A9}"/>
              </a:ext>
            </a:extLst>
          </p:cNvPr>
          <p:cNvSpPr>
            <a:spLocks noChangeShapeType="1"/>
          </p:cNvSpPr>
          <p:nvPr/>
        </p:nvSpPr>
        <p:spPr bwMode="auto">
          <a:xfrm flipV="1">
            <a:off x="5997575" y="5287964"/>
            <a:ext cx="0" cy="638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3" name="Line 25">
            <a:extLst>
              <a:ext uri="{FF2B5EF4-FFF2-40B4-BE49-F238E27FC236}">
                <a16:creationId xmlns:a16="http://schemas.microsoft.com/office/drawing/2014/main" id="{94ADB3FD-F32C-20AB-7BF2-7AEF57D97278}"/>
              </a:ext>
            </a:extLst>
          </p:cNvPr>
          <p:cNvSpPr>
            <a:spLocks noChangeShapeType="1"/>
          </p:cNvSpPr>
          <p:nvPr/>
        </p:nvSpPr>
        <p:spPr bwMode="auto">
          <a:xfrm flipH="1">
            <a:off x="3359151" y="2781301"/>
            <a:ext cx="1800225"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4" name="Line 26">
            <a:extLst>
              <a:ext uri="{FF2B5EF4-FFF2-40B4-BE49-F238E27FC236}">
                <a16:creationId xmlns:a16="http://schemas.microsoft.com/office/drawing/2014/main" id="{5A78B94F-4363-0DC0-D974-86673A0320E7}"/>
              </a:ext>
            </a:extLst>
          </p:cNvPr>
          <p:cNvSpPr>
            <a:spLocks noChangeShapeType="1"/>
          </p:cNvSpPr>
          <p:nvPr/>
        </p:nvSpPr>
        <p:spPr bwMode="auto">
          <a:xfrm>
            <a:off x="3487739" y="4010026"/>
            <a:ext cx="2232025" cy="1096963"/>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05" name="Text Box 9">
            <a:extLst>
              <a:ext uri="{FF2B5EF4-FFF2-40B4-BE49-F238E27FC236}">
                <a16:creationId xmlns:a16="http://schemas.microsoft.com/office/drawing/2014/main" id="{F2CCFF9B-D322-DF82-0E6D-FD781C7F8283}"/>
              </a:ext>
            </a:extLst>
          </p:cNvPr>
          <p:cNvSpPr txBox="1">
            <a:spLocks noChangeArrowheads="1"/>
          </p:cNvSpPr>
          <p:nvPr/>
        </p:nvSpPr>
        <p:spPr bwMode="auto">
          <a:xfrm>
            <a:off x="5238751" y="142876"/>
            <a:ext cx="14991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400" dirty="0">
                <a:latin typeface="+mj-lt"/>
              </a:rPr>
              <a:t>Divine</a:t>
            </a:r>
            <a:r>
              <a:rPr lang="es-ES_tradnl" altLang="en-US" sz="1400" dirty="0">
                <a:latin typeface="+mj-lt"/>
              </a:rPr>
              <a:t> </a:t>
            </a:r>
            <a:r>
              <a:rPr lang="es-ES_tradnl" altLang="en-US" sz="1400" dirty="0" err="1">
                <a:latin typeface="+mj-lt"/>
              </a:rPr>
              <a:t>Guidance</a:t>
            </a:r>
            <a:endParaRPr lang="es-ES_tradnl" altLang="en-US" sz="1400" dirty="0">
              <a:latin typeface="+mj-lt"/>
            </a:endParaRPr>
          </a:p>
        </p:txBody>
      </p:sp>
      <p:sp>
        <p:nvSpPr>
          <p:cNvPr id="80906" name="Text Box 10">
            <a:extLst>
              <a:ext uri="{FF2B5EF4-FFF2-40B4-BE49-F238E27FC236}">
                <a16:creationId xmlns:a16="http://schemas.microsoft.com/office/drawing/2014/main" id="{F104FD9E-22E6-6500-3A07-CE50A46551B2}"/>
              </a:ext>
            </a:extLst>
          </p:cNvPr>
          <p:cNvSpPr txBox="1">
            <a:spLocks noChangeArrowheads="1"/>
          </p:cNvSpPr>
          <p:nvPr/>
        </p:nvSpPr>
        <p:spPr bwMode="auto">
          <a:xfrm>
            <a:off x="5249864" y="5932488"/>
            <a:ext cx="18261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dirty="0" err="1">
                <a:latin typeface="+mj-lt"/>
              </a:rPr>
              <a:t>Theory</a:t>
            </a:r>
            <a:r>
              <a:rPr lang="es-ES_tradnl" altLang="en-US" sz="1400" dirty="0">
                <a:latin typeface="+mj-lt"/>
              </a:rPr>
              <a:t> </a:t>
            </a:r>
            <a:r>
              <a:rPr lang="es-ES_tradnl" altLang="en-US" sz="1400" dirty="0" err="1">
                <a:latin typeface="+mj-lt"/>
              </a:rPr>
              <a:t>of</a:t>
            </a:r>
            <a:r>
              <a:rPr lang="es-ES_tradnl" altLang="en-US" sz="1400" dirty="0">
                <a:latin typeface="+mj-lt"/>
              </a:rPr>
              <a:t> </a:t>
            </a:r>
            <a:r>
              <a:rPr lang="es-ES_tradnl" altLang="en-US" sz="1400" dirty="0" err="1">
                <a:latin typeface="+mj-lt"/>
              </a:rPr>
              <a:t>Evaluation</a:t>
            </a:r>
            <a:endParaRPr lang="es-ES_tradnl" altLang="en-US" sz="1400" dirty="0">
              <a:latin typeface="+mj-lt"/>
            </a:endParaRPr>
          </a:p>
        </p:txBody>
      </p:sp>
      <p:sp>
        <p:nvSpPr>
          <p:cNvPr id="80907" name="Text Box 11">
            <a:extLst>
              <a:ext uri="{FF2B5EF4-FFF2-40B4-BE49-F238E27FC236}">
                <a16:creationId xmlns:a16="http://schemas.microsoft.com/office/drawing/2014/main" id="{F2FB2072-D0D6-86E1-54C0-97491B482F45}"/>
              </a:ext>
            </a:extLst>
          </p:cNvPr>
          <p:cNvSpPr txBox="1">
            <a:spLocks noChangeArrowheads="1"/>
          </p:cNvSpPr>
          <p:nvPr/>
        </p:nvSpPr>
        <p:spPr bwMode="auto">
          <a:xfrm>
            <a:off x="5519738" y="908050"/>
            <a:ext cx="1061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dirty="0" err="1">
                <a:latin typeface="+mj-lt"/>
              </a:rPr>
              <a:t>Philosophy</a:t>
            </a:r>
            <a:endParaRPr lang="es-ES_tradnl" altLang="en-US" sz="1400" dirty="0">
              <a:latin typeface="+mj-lt"/>
            </a:endParaRPr>
          </a:p>
        </p:txBody>
      </p:sp>
      <p:sp>
        <p:nvSpPr>
          <p:cNvPr id="80908" name="Text Box 12">
            <a:extLst>
              <a:ext uri="{FF2B5EF4-FFF2-40B4-BE49-F238E27FC236}">
                <a16:creationId xmlns:a16="http://schemas.microsoft.com/office/drawing/2014/main" id="{7832CA71-1F26-B845-396C-27EF335A7431}"/>
              </a:ext>
            </a:extLst>
          </p:cNvPr>
          <p:cNvSpPr txBox="1">
            <a:spLocks noChangeArrowheads="1"/>
          </p:cNvSpPr>
          <p:nvPr/>
        </p:nvSpPr>
        <p:spPr bwMode="auto">
          <a:xfrm>
            <a:off x="6888163" y="908051"/>
            <a:ext cx="13292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dirty="0" err="1">
                <a:latin typeface="+mj-lt"/>
              </a:rPr>
              <a:t>Sciences</a:t>
            </a:r>
            <a:r>
              <a:rPr lang="es-ES_tradnl" altLang="en-US" sz="1400" dirty="0">
                <a:latin typeface="+mj-lt"/>
              </a:rPr>
              <a:t> &amp;</a:t>
            </a:r>
          </a:p>
          <a:p>
            <a:pPr>
              <a:spcBef>
                <a:spcPct val="0"/>
              </a:spcBef>
              <a:buFontTx/>
              <a:buNone/>
            </a:pPr>
            <a:r>
              <a:rPr lang="es-ES_tradnl" altLang="en-US" sz="1400" dirty="0" err="1">
                <a:latin typeface="+mj-lt"/>
              </a:rPr>
              <a:t>Related</a:t>
            </a:r>
            <a:r>
              <a:rPr lang="es-ES_tradnl" altLang="en-US" sz="1400" dirty="0">
                <a:latin typeface="+mj-lt"/>
              </a:rPr>
              <a:t> </a:t>
            </a:r>
            <a:r>
              <a:rPr lang="es-ES_tradnl" altLang="en-US" sz="1400" dirty="0" err="1">
                <a:latin typeface="+mj-lt"/>
              </a:rPr>
              <a:t>Fields</a:t>
            </a:r>
            <a:endParaRPr lang="es-ES_tradnl" altLang="en-US" sz="1400" dirty="0">
              <a:latin typeface="+mj-lt"/>
            </a:endParaRPr>
          </a:p>
        </p:txBody>
      </p:sp>
      <p:sp>
        <p:nvSpPr>
          <p:cNvPr id="80909" name="Text Box 13">
            <a:extLst>
              <a:ext uri="{FF2B5EF4-FFF2-40B4-BE49-F238E27FC236}">
                <a16:creationId xmlns:a16="http://schemas.microsoft.com/office/drawing/2014/main" id="{70DF2821-B66A-C42B-2959-D116AFB5C3ED}"/>
              </a:ext>
            </a:extLst>
          </p:cNvPr>
          <p:cNvSpPr txBox="1">
            <a:spLocks noChangeArrowheads="1"/>
          </p:cNvSpPr>
          <p:nvPr/>
        </p:nvSpPr>
        <p:spPr bwMode="auto">
          <a:xfrm>
            <a:off x="5005783" y="2557464"/>
            <a:ext cx="2183611" cy="81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ts val="600"/>
              </a:spcBef>
              <a:buFontTx/>
              <a:buNone/>
            </a:pPr>
            <a:r>
              <a:rPr lang="es-ES_tradnl" altLang="en-US" sz="1400" dirty="0" err="1">
                <a:latin typeface="+mj-lt"/>
              </a:rPr>
              <a:t>Theories</a:t>
            </a:r>
            <a:r>
              <a:rPr lang="es-ES_tradnl" altLang="en-US" sz="1400" dirty="0">
                <a:latin typeface="+mj-lt"/>
              </a:rPr>
              <a:t> </a:t>
            </a:r>
            <a:r>
              <a:rPr lang="es-ES_tradnl" altLang="en-US" sz="1400" dirty="0" err="1">
                <a:latin typeface="+mj-lt"/>
              </a:rPr>
              <a:t>of</a:t>
            </a:r>
            <a:r>
              <a:rPr lang="es-ES_tradnl" altLang="en-US" sz="1400" dirty="0">
                <a:latin typeface="+mj-lt"/>
              </a:rPr>
              <a:t> </a:t>
            </a:r>
            <a:r>
              <a:rPr lang="es-ES_tradnl" altLang="en-US" sz="1400" dirty="0" err="1">
                <a:latin typeface="+mj-lt"/>
              </a:rPr>
              <a:t>Development</a:t>
            </a:r>
            <a:endParaRPr lang="es-ES_tradnl" altLang="en-US" sz="1400" dirty="0">
              <a:latin typeface="+mj-lt"/>
            </a:endParaRPr>
          </a:p>
          <a:p>
            <a:pPr algn="ctr">
              <a:spcBef>
                <a:spcPts val="600"/>
              </a:spcBef>
              <a:buFontTx/>
              <a:buNone/>
            </a:pPr>
            <a:r>
              <a:rPr lang="es-ES_tradnl" altLang="en-US" sz="1400" dirty="0" err="1">
                <a:latin typeface="Georgia" panose="02040502050405020303" pitchFamily="18" charset="0"/>
              </a:rPr>
              <a:t>Po</a:t>
            </a:r>
            <a:r>
              <a:rPr lang="es-ES_tradnl" altLang="en-US" sz="1400" dirty="0" err="1">
                <a:sym typeface="Wingdings" panose="05000000000000000000" pitchFamily="2" charset="2"/>
              </a:rPr>
              <a:t></a:t>
            </a:r>
            <a:r>
              <a:rPr lang="es-ES_tradnl" altLang="en-US" sz="1400" dirty="0" err="1">
                <a:latin typeface="Georgia" panose="02040502050405020303" pitchFamily="18" charset="0"/>
                <a:sym typeface="Wingdings" panose="05000000000000000000" pitchFamily="2" charset="2"/>
              </a:rPr>
              <a:t>A</a:t>
            </a:r>
            <a:r>
              <a:rPr lang="es-ES_tradnl" altLang="en-US" sz="1400" dirty="0">
                <a:sym typeface="Wingdings" panose="05000000000000000000" pitchFamily="2" charset="2"/>
              </a:rPr>
              <a:t> +</a:t>
            </a:r>
            <a:r>
              <a:rPr lang="es-ES_tradnl" altLang="en-US" sz="1050" dirty="0">
                <a:latin typeface="Georgia" panose="02040502050405020303" pitchFamily="18" charset="0"/>
                <a:sym typeface="Wingdings" panose="05000000000000000000" pitchFamily="2" charset="2"/>
              </a:rPr>
              <a:t>p</a:t>
            </a:r>
            <a:r>
              <a:rPr lang="es-ES_tradnl" altLang="en-US" sz="1400" dirty="0">
                <a:sym typeface="Wingdings" panose="05000000000000000000" pitchFamily="2" charset="2"/>
              </a:rPr>
              <a:t> Pu/</a:t>
            </a:r>
            <a:r>
              <a:rPr lang="es-ES_tradnl" altLang="en-US" sz="1400" dirty="0">
                <a:latin typeface="Georgia" panose="02040502050405020303" pitchFamily="18" charset="0"/>
                <a:sym typeface="Wingdings" panose="05000000000000000000" pitchFamily="2" charset="2"/>
              </a:rPr>
              <a:t>I</a:t>
            </a:r>
            <a:r>
              <a:rPr lang="es-ES_tradnl" altLang="en-US" sz="1400" dirty="0">
                <a:sym typeface="Wingdings" panose="05000000000000000000" pitchFamily="2" charset="2"/>
              </a:rPr>
              <a:t> -</a:t>
            </a:r>
            <a:r>
              <a:rPr lang="es-ES_tradnl" altLang="en-US" sz="1050" dirty="0">
                <a:latin typeface="Georgia" panose="02040502050405020303" pitchFamily="18" charset="0"/>
                <a:sym typeface="Wingdings" panose="05000000000000000000" pitchFamily="2" charset="2"/>
              </a:rPr>
              <a:t>p</a:t>
            </a:r>
            <a:r>
              <a:rPr lang="es-ES_tradnl" altLang="en-US" sz="1400" dirty="0">
                <a:sym typeface="Wingdings" panose="05000000000000000000" pitchFamily="2" charset="2"/>
              </a:rPr>
              <a:t> </a:t>
            </a:r>
            <a:r>
              <a:rPr lang="es-ES_tradnl" altLang="en-US" sz="1400" dirty="0">
                <a:latin typeface="Georgia" panose="02040502050405020303" pitchFamily="18" charset="0"/>
                <a:sym typeface="Wingdings" panose="05000000000000000000" pitchFamily="2" charset="2"/>
              </a:rPr>
              <a:t>E</a:t>
            </a:r>
            <a:endParaRPr lang="es-ES_tradnl" altLang="en-US" sz="1400" dirty="0">
              <a:latin typeface="Georgia" panose="02040502050405020303" pitchFamily="18" charset="0"/>
            </a:endParaRPr>
          </a:p>
          <a:p>
            <a:pPr algn="ctr">
              <a:spcBef>
                <a:spcPct val="0"/>
              </a:spcBef>
              <a:buFontTx/>
              <a:buNone/>
            </a:pPr>
            <a:r>
              <a:rPr lang="es-ES_tradnl" altLang="en-US" sz="1400" dirty="0">
                <a:latin typeface="+mj-lt"/>
              </a:rPr>
              <a:t>and </a:t>
            </a:r>
            <a:r>
              <a:rPr lang="es-ES_tradnl" altLang="en-US" sz="1400" dirty="0" err="1">
                <a:latin typeface="+mj-lt"/>
              </a:rPr>
              <a:t>Learning</a:t>
            </a:r>
            <a:endParaRPr lang="es-ES_tradnl" altLang="en-US" sz="1400" dirty="0">
              <a:latin typeface="+mj-lt"/>
            </a:endParaRPr>
          </a:p>
        </p:txBody>
      </p:sp>
      <p:sp>
        <p:nvSpPr>
          <p:cNvPr id="80910" name="Text Box 14">
            <a:extLst>
              <a:ext uri="{FF2B5EF4-FFF2-40B4-BE49-F238E27FC236}">
                <a16:creationId xmlns:a16="http://schemas.microsoft.com/office/drawing/2014/main" id="{9A1C1FF1-E48D-C604-6BF1-EFEE25F1FB7D}"/>
              </a:ext>
            </a:extLst>
          </p:cNvPr>
          <p:cNvSpPr txBox="1">
            <a:spLocks noChangeArrowheads="1"/>
          </p:cNvSpPr>
          <p:nvPr/>
        </p:nvSpPr>
        <p:spPr bwMode="auto">
          <a:xfrm>
            <a:off x="3856934" y="3689350"/>
            <a:ext cx="436043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400" dirty="0" err="1">
                <a:latin typeface="+mj-lt"/>
              </a:rPr>
              <a:t>Theory</a:t>
            </a:r>
            <a:r>
              <a:rPr lang="es-ES_tradnl" altLang="en-US" sz="1400" dirty="0">
                <a:latin typeface="+mj-lt"/>
              </a:rPr>
              <a:t> </a:t>
            </a:r>
            <a:r>
              <a:rPr lang="es-ES_tradnl" altLang="en-US" sz="1400" dirty="0" err="1">
                <a:latin typeface="+mj-lt"/>
              </a:rPr>
              <a:t>of</a:t>
            </a:r>
            <a:r>
              <a:rPr lang="es-ES_tradnl" altLang="en-US" sz="1400" dirty="0">
                <a:latin typeface="+mj-lt"/>
              </a:rPr>
              <a:t> </a:t>
            </a:r>
            <a:r>
              <a:rPr lang="es-ES_tradnl" altLang="en-US" sz="1400" dirty="0" err="1">
                <a:latin typeface="+mj-lt"/>
              </a:rPr>
              <a:t>Administration</a:t>
            </a:r>
            <a:endParaRPr lang="es-ES_tradnl" altLang="en-US" sz="1400" dirty="0">
              <a:latin typeface="+mj-lt"/>
            </a:endParaRPr>
          </a:p>
          <a:p>
            <a:pPr algn="ctr">
              <a:spcBef>
                <a:spcPct val="0"/>
              </a:spcBef>
              <a:buFontTx/>
              <a:buNone/>
            </a:pPr>
            <a:r>
              <a:rPr lang="es-ES_tradnl" altLang="en-US" sz="1400" dirty="0">
                <a:latin typeface="+mj-lt"/>
              </a:rPr>
              <a:t>and </a:t>
            </a:r>
            <a:r>
              <a:rPr lang="es-ES_tradnl" altLang="en-US" sz="1400" dirty="0" err="1">
                <a:latin typeface="+mj-lt"/>
              </a:rPr>
              <a:t>Learning</a:t>
            </a:r>
            <a:r>
              <a:rPr lang="es-ES_tradnl" altLang="en-US" sz="1400" dirty="0">
                <a:latin typeface="+mj-lt"/>
              </a:rPr>
              <a:t> </a:t>
            </a:r>
            <a:r>
              <a:rPr lang="es-ES_tradnl" altLang="en-US" sz="1400" dirty="0" err="1">
                <a:latin typeface="+mj-lt"/>
              </a:rPr>
              <a:t>Community-Environment</a:t>
            </a:r>
            <a:endParaRPr lang="es-ES_tradnl" altLang="en-US" sz="1400" dirty="0">
              <a:latin typeface="+mj-lt"/>
            </a:endParaRPr>
          </a:p>
          <a:p>
            <a:pPr algn="ctr">
              <a:spcBef>
                <a:spcPct val="0"/>
              </a:spcBef>
              <a:buFontTx/>
              <a:buNone/>
            </a:pPr>
            <a:r>
              <a:rPr lang="es-ES_tradnl" altLang="en-US" sz="1400" dirty="0" err="1">
                <a:latin typeface="+mj-lt"/>
              </a:rPr>
              <a:t>Relations</a:t>
            </a:r>
            <a:endParaRPr lang="es-ES_tradnl" altLang="en-US" sz="1400" dirty="0">
              <a:latin typeface="+mj-lt"/>
            </a:endParaRPr>
          </a:p>
        </p:txBody>
      </p:sp>
      <p:sp>
        <p:nvSpPr>
          <p:cNvPr id="80911" name="Text Box 15">
            <a:extLst>
              <a:ext uri="{FF2B5EF4-FFF2-40B4-BE49-F238E27FC236}">
                <a16:creationId xmlns:a16="http://schemas.microsoft.com/office/drawing/2014/main" id="{4FF1B2DF-0C49-53D4-7C95-0DE640640EAC}"/>
              </a:ext>
            </a:extLst>
          </p:cNvPr>
          <p:cNvSpPr txBox="1">
            <a:spLocks noChangeArrowheads="1"/>
          </p:cNvSpPr>
          <p:nvPr/>
        </p:nvSpPr>
        <p:spPr bwMode="auto">
          <a:xfrm>
            <a:off x="5715001" y="5018089"/>
            <a:ext cx="683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dirty="0">
                <a:latin typeface="+mj-lt"/>
              </a:rPr>
              <a:t>Praxis</a:t>
            </a:r>
          </a:p>
        </p:txBody>
      </p:sp>
      <p:sp>
        <p:nvSpPr>
          <p:cNvPr id="80912" name="Text Box 16">
            <a:extLst>
              <a:ext uri="{FF2B5EF4-FFF2-40B4-BE49-F238E27FC236}">
                <a16:creationId xmlns:a16="http://schemas.microsoft.com/office/drawing/2014/main" id="{7863C34F-8244-92C3-ECE9-F128AB566748}"/>
              </a:ext>
            </a:extLst>
          </p:cNvPr>
          <p:cNvSpPr txBox="1">
            <a:spLocks noChangeArrowheads="1"/>
          </p:cNvSpPr>
          <p:nvPr/>
        </p:nvSpPr>
        <p:spPr bwMode="auto">
          <a:xfrm>
            <a:off x="8335067" y="3741738"/>
            <a:ext cx="17020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400" dirty="0" err="1">
                <a:latin typeface="+mj-lt"/>
              </a:rPr>
              <a:t>Theory</a:t>
            </a:r>
            <a:r>
              <a:rPr lang="es-ES_tradnl" altLang="en-US" sz="1400" dirty="0">
                <a:latin typeface="+mj-lt"/>
              </a:rPr>
              <a:t> </a:t>
            </a:r>
            <a:r>
              <a:rPr lang="es-ES_tradnl" altLang="en-US" sz="1400" dirty="0" err="1">
                <a:latin typeface="+mj-lt"/>
              </a:rPr>
              <a:t>of</a:t>
            </a:r>
            <a:r>
              <a:rPr lang="es-ES_tradnl" altLang="en-US" sz="1400" dirty="0">
                <a:latin typeface="+mj-lt"/>
              </a:rPr>
              <a:t> </a:t>
            </a:r>
            <a:r>
              <a:rPr lang="es-ES_tradnl" altLang="en-US" sz="1400" dirty="0" err="1">
                <a:latin typeface="+mj-lt"/>
              </a:rPr>
              <a:t>Teaching</a:t>
            </a:r>
            <a:endParaRPr lang="es-ES_tradnl" altLang="en-US" sz="1400" dirty="0">
              <a:latin typeface="+mj-lt"/>
            </a:endParaRPr>
          </a:p>
        </p:txBody>
      </p:sp>
      <p:sp>
        <p:nvSpPr>
          <p:cNvPr id="80913" name="Text Box 17">
            <a:extLst>
              <a:ext uri="{FF2B5EF4-FFF2-40B4-BE49-F238E27FC236}">
                <a16:creationId xmlns:a16="http://schemas.microsoft.com/office/drawing/2014/main" id="{1A027862-A633-2392-4228-038067ACF73E}"/>
              </a:ext>
            </a:extLst>
          </p:cNvPr>
          <p:cNvSpPr txBox="1">
            <a:spLocks noChangeArrowheads="1"/>
          </p:cNvSpPr>
          <p:nvPr/>
        </p:nvSpPr>
        <p:spPr bwMode="auto">
          <a:xfrm>
            <a:off x="2530077" y="3741738"/>
            <a:ext cx="18549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400" dirty="0" err="1">
                <a:latin typeface="+mj-lt"/>
              </a:rPr>
              <a:t>Theory</a:t>
            </a:r>
            <a:r>
              <a:rPr lang="es-ES_tradnl" altLang="en-US" sz="1400" dirty="0">
                <a:latin typeface="+mj-lt"/>
              </a:rPr>
              <a:t> </a:t>
            </a:r>
            <a:r>
              <a:rPr lang="es-ES_tradnl" altLang="en-US" sz="1400" dirty="0" err="1">
                <a:latin typeface="+mj-lt"/>
              </a:rPr>
              <a:t>of</a:t>
            </a:r>
            <a:r>
              <a:rPr lang="es-ES_tradnl" altLang="en-US" sz="1400" dirty="0">
                <a:latin typeface="+mj-lt"/>
              </a:rPr>
              <a:t> </a:t>
            </a:r>
            <a:r>
              <a:rPr lang="es-ES_tradnl" altLang="en-US" sz="1400" dirty="0" err="1">
                <a:latin typeface="+mj-lt"/>
              </a:rPr>
              <a:t>Curriculum</a:t>
            </a:r>
            <a:endParaRPr lang="es-ES_tradnl" altLang="en-US" sz="1400" dirty="0">
              <a:latin typeface="+mj-lt"/>
            </a:endParaRPr>
          </a:p>
        </p:txBody>
      </p:sp>
      <p:sp>
        <p:nvSpPr>
          <p:cNvPr id="80914" name="Line 24">
            <a:extLst>
              <a:ext uri="{FF2B5EF4-FFF2-40B4-BE49-F238E27FC236}">
                <a16:creationId xmlns:a16="http://schemas.microsoft.com/office/drawing/2014/main" id="{98DBF157-9419-F7E0-B8F3-734AB21840E5}"/>
              </a:ext>
            </a:extLst>
          </p:cNvPr>
          <p:cNvSpPr>
            <a:spLocks noChangeShapeType="1"/>
          </p:cNvSpPr>
          <p:nvPr/>
        </p:nvSpPr>
        <p:spPr bwMode="auto">
          <a:xfrm>
            <a:off x="7032625" y="2797175"/>
            <a:ext cx="1943100" cy="992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15" name="Line 27">
            <a:extLst>
              <a:ext uri="{FF2B5EF4-FFF2-40B4-BE49-F238E27FC236}">
                <a16:creationId xmlns:a16="http://schemas.microsoft.com/office/drawing/2014/main" id="{E21A7152-4B71-BA4B-CEBE-596C01AD3DE0}"/>
              </a:ext>
            </a:extLst>
          </p:cNvPr>
          <p:cNvSpPr>
            <a:spLocks noChangeShapeType="1"/>
          </p:cNvSpPr>
          <p:nvPr/>
        </p:nvSpPr>
        <p:spPr bwMode="auto">
          <a:xfrm flipV="1">
            <a:off x="6311901" y="4076700"/>
            <a:ext cx="2663825" cy="10810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16" name="Line 28">
            <a:extLst>
              <a:ext uri="{FF2B5EF4-FFF2-40B4-BE49-F238E27FC236}">
                <a16:creationId xmlns:a16="http://schemas.microsoft.com/office/drawing/2014/main" id="{ADF357C0-C3A6-DEF6-B407-B12472E5D36D}"/>
              </a:ext>
            </a:extLst>
          </p:cNvPr>
          <p:cNvSpPr>
            <a:spLocks noChangeShapeType="1"/>
          </p:cNvSpPr>
          <p:nvPr/>
        </p:nvSpPr>
        <p:spPr bwMode="auto">
          <a:xfrm flipH="1">
            <a:off x="6959601" y="4197350"/>
            <a:ext cx="2100263" cy="182403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17" name="Line 29">
            <a:extLst>
              <a:ext uri="{FF2B5EF4-FFF2-40B4-BE49-F238E27FC236}">
                <a16:creationId xmlns:a16="http://schemas.microsoft.com/office/drawing/2014/main" id="{AB768195-05C1-35EE-6CBA-9CF13CE2BBDD}"/>
              </a:ext>
            </a:extLst>
          </p:cNvPr>
          <p:cNvSpPr>
            <a:spLocks noChangeShapeType="1"/>
          </p:cNvSpPr>
          <p:nvPr/>
        </p:nvSpPr>
        <p:spPr bwMode="auto">
          <a:xfrm>
            <a:off x="3503614" y="4076700"/>
            <a:ext cx="1728787" cy="19431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80918" name="Text Box 30">
            <a:extLst>
              <a:ext uri="{FF2B5EF4-FFF2-40B4-BE49-F238E27FC236}">
                <a16:creationId xmlns:a16="http://schemas.microsoft.com/office/drawing/2014/main" id="{516A4923-32B4-E755-2DF1-0BB329802A00}"/>
              </a:ext>
            </a:extLst>
          </p:cNvPr>
          <p:cNvSpPr txBox="1">
            <a:spLocks noChangeArrowheads="1"/>
          </p:cNvSpPr>
          <p:nvPr/>
        </p:nvSpPr>
        <p:spPr bwMode="auto">
          <a:xfrm>
            <a:off x="3026617" y="6359294"/>
            <a:ext cx="60308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b="1" dirty="0" err="1">
                <a:latin typeface="+mj-lt"/>
              </a:rPr>
              <a:t>The</a:t>
            </a:r>
            <a:r>
              <a:rPr lang="es-ES_tradnl" altLang="en-US" sz="1400" b="1" dirty="0">
                <a:latin typeface="+mj-lt"/>
              </a:rPr>
              <a:t> Eleven </a:t>
            </a:r>
            <a:r>
              <a:rPr lang="es-ES_tradnl" altLang="en-US" sz="1400" b="1" dirty="0" err="1">
                <a:latin typeface="+mj-lt"/>
              </a:rPr>
              <a:t>Components</a:t>
            </a:r>
            <a:r>
              <a:rPr lang="es-ES_tradnl" altLang="en-US" sz="1400" b="1" dirty="0">
                <a:latin typeface="+mj-lt"/>
              </a:rPr>
              <a:t> </a:t>
            </a:r>
            <a:r>
              <a:rPr lang="es-ES_tradnl" altLang="en-US" sz="1400" b="1" dirty="0" err="1">
                <a:latin typeface="+mj-lt"/>
              </a:rPr>
              <a:t>of</a:t>
            </a:r>
            <a:r>
              <a:rPr lang="es-ES_tradnl" altLang="en-US" sz="1400" b="1" dirty="0">
                <a:latin typeface="+mj-lt"/>
              </a:rPr>
              <a:t>  </a:t>
            </a:r>
            <a:r>
              <a:rPr lang="es-ES_tradnl" altLang="en-US" sz="1400" b="1" dirty="0" err="1">
                <a:latin typeface="+mj-lt"/>
              </a:rPr>
              <a:t>the</a:t>
            </a:r>
            <a:r>
              <a:rPr lang="es-ES_tradnl" altLang="en-US" sz="1400" b="1" dirty="0">
                <a:latin typeface="+mj-lt"/>
              </a:rPr>
              <a:t> Wholistic </a:t>
            </a:r>
            <a:r>
              <a:rPr lang="es-ES_tradnl" altLang="en-US" sz="1400" b="1" dirty="0" err="1">
                <a:latin typeface="+mj-lt"/>
              </a:rPr>
              <a:t>Educational</a:t>
            </a:r>
            <a:r>
              <a:rPr lang="es-ES_tradnl" altLang="en-US" sz="1400" b="1" dirty="0">
                <a:latin typeface="+mj-lt"/>
              </a:rPr>
              <a:t> </a:t>
            </a:r>
            <a:r>
              <a:rPr lang="es-ES_tradnl" altLang="en-US" sz="1400" b="1" dirty="0" err="1">
                <a:latin typeface="+mj-lt"/>
              </a:rPr>
              <a:t>System</a:t>
            </a:r>
            <a:r>
              <a:rPr lang="es-ES_tradnl" altLang="en-US" sz="1400" b="1" dirty="0">
                <a:latin typeface="+mj-lt"/>
              </a:rPr>
              <a:t> (WES)</a:t>
            </a:r>
          </a:p>
        </p:txBody>
      </p:sp>
      <p:sp>
        <p:nvSpPr>
          <p:cNvPr id="80919" name="29 Rectángulo">
            <a:extLst>
              <a:ext uri="{FF2B5EF4-FFF2-40B4-BE49-F238E27FC236}">
                <a16:creationId xmlns:a16="http://schemas.microsoft.com/office/drawing/2014/main" id="{6EF5BFCE-913C-361E-BA51-E1DC463833F7}"/>
              </a:ext>
            </a:extLst>
          </p:cNvPr>
          <p:cNvSpPr>
            <a:spLocks noChangeArrowheads="1"/>
          </p:cNvSpPr>
          <p:nvPr/>
        </p:nvSpPr>
        <p:spPr bwMode="auto">
          <a:xfrm>
            <a:off x="3683150" y="928689"/>
            <a:ext cx="15776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s-ES_tradnl" altLang="en-US" sz="1400" dirty="0" err="1">
                <a:latin typeface="+mj-lt"/>
              </a:rPr>
              <a:t>The</a:t>
            </a:r>
            <a:r>
              <a:rPr lang="es-ES_tradnl" altLang="en-US" sz="1400" dirty="0">
                <a:latin typeface="+mj-lt"/>
              </a:rPr>
              <a:t> </a:t>
            </a:r>
            <a:r>
              <a:rPr lang="es-ES_tradnl" altLang="en-US" sz="1400" dirty="0" err="1">
                <a:latin typeface="+mj-lt"/>
              </a:rPr>
              <a:t>Arts</a:t>
            </a:r>
            <a:r>
              <a:rPr lang="es-ES_tradnl" altLang="en-US" sz="1400" dirty="0">
                <a:latin typeface="+mj-lt"/>
              </a:rPr>
              <a:t> &amp;</a:t>
            </a:r>
          </a:p>
          <a:p>
            <a:pPr algn="ctr">
              <a:spcBef>
                <a:spcPct val="0"/>
              </a:spcBef>
              <a:buFontTx/>
              <a:buNone/>
            </a:pPr>
            <a:r>
              <a:rPr lang="es-ES_tradnl" altLang="en-US" sz="1400" dirty="0" err="1">
                <a:latin typeface="+mj-lt"/>
              </a:rPr>
              <a:t>Other</a:t>
            </a:r>
            <a:r>
              <a:rPr lang="es-ES_tradnl" altLang="en-US" sz="1400" dirty="0">
                <a:latin typeface="+mj-lt"/>
              </a:rPr>
              <a:t> </a:t>
            </a:r>
            <a:r>
              <a:rPr lang="es-ES_tradnl" altLang="en-US" sz="1400" dirty="0" err="1">
                <a:latin typeface="+mj-lt"/>
              </a:rPr>
              <a:t>Humanities</a:t>
            </a:r>
            <a:endParaRPr lang="es-ES_tradnl" altLang="en-US" sz="1400" dirty="0">
              <a:latin typeface="+mj-lt"/>
            </a:endParaRPr>
          </a:p>
        </p:txBody>
      </p:sp>
      <p:sp>
        <p:nvSpPr>
          <p:cNvPr id="80920" name="30 Rectángulo">
            <a:extLst>
              <a:ext uri="{FF2B5EF4-FFF2-40B4-BE49-F238E27FC236}">
                <a16:creationId xmlns:a16="http://schemas.microsoft.com/office/drawing/2014/main" id="{F9212EAA-C43A-0DCF-920C-45B82294AB89}"/>
              </a:ext>
            </a:extLst>
          </p:cNvPr>
          <p:cNvSpPr>
            <a:spLocks noChangeArrowheads="1"/>
          </p:cNvSpPr>
          <p:nvPr/>
        </p:nvSpPr>
        <p:spPr bwMode="auto">
          <a:xfrm>
            <a:off x="5448301" y="1557339"/>
            <a:ext cx="11208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400" dirty="0" err="1">
                <a:latin typeface="+mj-lt"/>
              </a:rPr>
              <a:t>Educational</a:t>
            </a:r>
            <a:endParaRPr lang="es-ES_tradnl" altLang="en-US" sz="1400" dirty="0">
              <a:latin typeface="+mj-lt"/>
            </a:endParaRPr>
          </a:p>
          <a:p>
            <a:pPr>
              <a:spcBef>
                <a:spcPct val="0"/>
              </a:spcBef>
              <a:buFontTx/>
              <a:buNone/>
            </a:pPr>
            <a:r>
              <a:rPr lang="es-ES_tradnl" altLang="en-US" sz="1400" dirty="0">
                <a:latin typeface="+mj-lt"/>
              </a:rPr>
              <a:t> </a:t>
            </a:r>
            <a:r>
              <a:rPr lang="es-ES_tradnl" altLang="en-US" sz="1400" dirty="0" err="1">
                <a:latin typeface="+mj-lt"/>
              </a:rPr>
              <a:t>Philosophy</a:t>
            </a:r>
            <a:endParaRPr lang="es-ES_tradnl" altLang="en-US" sz="1400" dirty="0">
              <a:latin typeface="+mj-lt"/>
            </a:endParaRPr>
          </a:p>
        </p:txBody>
      </p:sp>
      <p:cxnSp>
        <p:nvCxnSpPr>
          <p:cNvPr id="33" name="32 Conector recto de flecha">
            <a:extLst>
              <a:ext uri="{FF2B5EF4-FFF2-40B4-BE49-F238E27FC236}">
                <a16:creationId xmlns:a16="http://schemas.microsoft.com/office/drawing/2014/main" id="{5C0B78D7-AC95-76E3-3753-D8F59B3540CC}"/>
              </a:ext>
            </a:extLst>
          </p:cNvPr>
          <p:cNvCxnSpPr/>
          <p:nvPr/>
        </p:nvCxnSpPr>
        <p:spPr>
          <a:xfrm rot="10800000" flipV="1">
            <a:off x="4583114" y="500064"/>
            <a:ext cx="1298575" cy="407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34 Conector recto de flecha">
            <a:extLst>
              <a:ext uri="{FF2B5EF4-FFF2-40B4-BE49-F238E27FC236}">
                <a16:creationId xmlns:a16="http://schemas.microsoft.com/office/drawing/2014/main" id="{A49541B5-7B79-5D53-B31B-D37489091B68}"/>
              </a:ext>
            </a:extLst>
          </p:cNvPr>
          <p:cNvCxnSpPr>
            <a:endCxn id="80908" idx="0"/>
          </p:cNvCxnSpPr>
          <p:nvPr/>
        </p:nvCxnSpPr>
        <p:spPr>
          <a:xfrm>
            <a:off x="6024563" y="500064"/>
            <a:ext cx="1528205" cy="4079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36 Conector recto de flecha">
            <a:extLst>
              <a:ext uri="{FF2B5EF4-FFF2-40B4-BE49-F238E27FC236}">
                <a16:creationId xmlns:a16="http://schemas.microsoft.com/office/drawing/2014/main" id="{9B62627D-600C-9B13-BEFE-1A0249CE972D}"/>
              </a:ext>
            </a:extLst>
          </p:cNvPr>
          <p:cNvCxnSpPr>
            <a:stCxn id="80907" idx="1"/>
          </p:cNvCxnSpPr>
          <p:nvPr/>
        </p:nvCxnSpPr>
        <p:spPr>
          <a:xfrm flipH="1">
            <a:off x="5024438" y="1061939"/>
            <a:ext cx="495300" cy="9624"/>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39 Conector recto de flecha">
            <a:extLst>
              <a:ext uri="{FF2B5EF4-FFF2-40B4-BE49-F238E27FC236}">
                <a16:creationId xmlns:a16="http://schemas.microsoft.com/office/drawing/2014/main" id="{4387A5B2-7A3B-EE90-ADE9-9FBB1DF99A76}"/>
              </a:ext>
            </a:extLst>
          </p:cNvPr>
          <p:cNvCxnSpPr>
            <a:stCxn id="80907" idx="3"/>
          </p:cNvCxnSpPr>
          <p:nvPr/>
        </p:nvCxnSpPr>
        <p:spPr>
          <a:xfrm>
            <a:off x="6581247" y="1061939"/>
            <a:ext cx="300567" cy="9625"/>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0925" name="Line 19">
            <a:extLst>
              <a:ext uri="{FF2B5EF4-FFF2-40B4-BE49-F238E27FC236}">
                <a16:creationId xmlns:a16="http://schemas.microsoft.com/office/drawing/2014/main" id="{E842968D-FF6E-7882-373F-EE9CA6D26B73}"/>
              </a:ext>
            </a:extLst>
          </p:cNvPr>
          <p:cNvSpPr>
            <a:spLocks noChangeShapeType="1"/>
          </p:cNvSpPr>
          <p:nvPr/>
        </p:nvSpPr>
        <p:spPr bwMode="auto">
          <a:xfrm>
            <a:off x="5953125" y="571501"/>
            <a:ext cx="0" cy="4556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BO"/>
          </a:p>
        </p:txBody>
      </p:sp>
      <p:sp>
        <p:nvSpPr>
          <p:cNvPr id="39" name="38 Arco">
            <a:extLst>
              <a:ext uri="{FF2B5EF4-FFF2-40B4-BE49-F238E27FC236}">
                <a16:creationId xmlns:a16="http://schemas.microsoft.com/office/drawing/2014/main" id="{E5CC1CB6-2210-C73D-92A3-182C816B2031}"/>
              </a:ext>
            </a:extLst>
          </p:cNvPr>
          <p:cNvSpPr/>
          <p:nvPr/>
        </p:nvSpPr>
        <p:spPr>
          <a:xfrm>
            <a:off x="3452813" y="285751"/>
            <a:ext cx="6858000" cy="5857875"/>
          </a:xfrm>
          <a:prstGeom prst="arc">
            <a:avLst>
              <a:gd name="adj1" fmla="val 15949355"/>
              <a:gd name="adj2" fmla="val 537490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dirty="0"/>
          </a:p>
        </p:txBody>
      </p:sp>
      <p:sp>
        <p:nvSpPr>
          <p:cNvPr id="43" name="42 Arco">
            <a:extLst>
              <a:ext uri="{FF2B5EF4-FFF2-40B4-BE49-F238E27FC236}">
                <a16:creationId xmlns:a16="http://schemas.microsoft.com/office/drawing/2014/main" id="{61AEECA1-2591-C0EC-302A-76A4CB39A5B3}"/>
              </a:ext>
            </a:extLst>
          </p:cNvPr>
          <p:cNvSpPr/>
          <p:nvPr/>
        </p:nvSpPr>
        <p:spPr>
          <a:xfrm>
            <a:off x="2024063" y="285751"/>
            <a:ext cx="6572250" cy="5857875"/>
          </a:xfrm>
          <a:prstGeom prst="arc">
            <a:avLst>
              <a:gd name="adj1" fmla="val 5563772"/>
              <a:gd name="adj2" fmla="val 1609721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s-CO"/>
          </a:p>
        </p:txBody>
      </p:sp>
      <p:cxnSp>
        <p:nvCxnSpPr>
          <p:cNvPr id="46" name="45 Conector recto de flecha">
            <a:extLst>
              <a:ext uri="{FF2B5EF4-FFF2-40B4-BE49-F238E27FC236}">
                <a16:creationId xmlns:a16="http://schemas.microsoft.com/office/drawing/2014/main" id="{27DAC5BC-40DC-D130-03B8-C59666642093}"/>
              </a:ext>
            </a:extLst>
          </p:cNvPr>
          <p:cNvCxnSpPr>
            <a:stCxn id="39" idx="0"/>
            <a:endCxn id="80905" idx="3"/>
          </p:cNvCxnSpPr>
          <p:nvPr/>
        </p:nvCxnSpPr>
        <p:spPr>
          <a:xfrm>
            <a:off x="6668301" y="291434"/>
            <a:ext cx="69578" cy="533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de flecha">
            <a:extLst>
              <a:ext uri="{FF2B5EF4-FFF2-40B4-BE49-F238E27FC236}">
                <a16:creationId xmlns:a16="http://schemas.microsoft.com/office/drawing/2014/main" id="{C2CC2413-E926-3269-8C4F-D6D3426E1474}"/>
              </a:ext>
            </a:extLst>
          </p:cNvPr>
          <p:cNvCxnSpPr>
            <a:endCxn id="80905" idx="1"/>
          </p:cNvCxnSpPr>
          <p:nvPr/>
        </p:nvCxnSpPr>
        <p:spPr>
          <a:xfrm>
            <a:off x="5095876" y="285751"/>
            <a:ext cx="142875" cy="110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432F2-33FF-8474-EB30-8FED23AF82AF}"/>
              </a:ext>
            </a:extLst>
          </p:cNvPr>
          <p:cNvSpPr>
            <a:spLocks noGrp="1"/>
          </p:cNvSpPr>
          <p:nvPr>
            <p:ph type="body" idx="1"/>
          </p:nvPr>
        </p:nvSpPr>
        <p:spPr>
          <a:xfrm>
            <a:off x="0" y="116632"/>
            <a:ext cx="12192000" cy="6741367"/>
          </a:xfrm>
        </p:spPr>
        <p:txBody>
          <a:bodyPr/>
          <a:lstStyle/>
          <a:p>
            <a:pPr marL="85725" indent="0">
              <a:buNone/>
            </a:pPr>
            <a:r>
              <a:rPr lang="en-US" sz="1600" b="1" dirty="0"/>
              <a:t>Complete Alignment of the Eleven Components of WES:</a:t>
            </a:r>
          </a:p>
          <a:p>
            <a:pPr marL="85725" indent="0" algn="ctr">
              <a:buNone/>
            </a:pPr>
            <a:r>
              <a:rPr lang="en-US" sz="1600" dirty="0"/>
              <a:t>Divine Guidance</a:t>
            </a:r>
          </a:p>
          <a:p>
            <a:pPr marL="85725" indent="0" algn="ctr">
              <a:buNone/>
            </a:pPr>
            <a:r>
              <a:rPr lang="en-US" sz="1600" dirty="0"/>
              <a:t>↓</a:t>
            </a:r>
          </a:p>
          <a:p>
            <a:pPr marL="85725" indent="0" algn="ctr">
              <a:buNone/>
            </a:pPr>
            <a:r>
              <a:rPr lang="en-US" sz="1600" dirty="0"/>
              <a:t>The Arts (and other Humanities)</a:t>
            </a:r>
          </a:p>
          <a:p>
            <a:pPr marL="85725" indent="0" algn="ctr">
              <a:buNone/>
            </a:pPr>
            <a:r>
              <a:rPr lang="en-US" sz="1600" dirty="0"/>
              <a:t>↓</a:t>
            </a:r>
          </a:p>
          <a:p>
            <a:pPr marL="85725" indent="0" algn="ctr">
              <a:buNone/>
            </a:pPr>
            <a:r>
              <a:rPr lang="en-US" sz="1600" dirty="0"/>
              <a:t>Process Philosophy</a:t>
            </a:r>
          </a:p>
          <a:p>
            <a:pPr marL="85725" indent="0" algn="ctr">
              <a:buNone/>
            </a:pPr>
            <a:r>
              <a:rPr lang="en-US" sz="1600" dirty="0"/>
              <a:t>↓</a:t>
            </a:r>
          </a:p>
          <a:p>
            <a:pPr marL="85725" indent="0" algn="ctr">
              <a:buNone/>
            </a:pPr>
            <a:r>
              <a:rPr lang="en-US" sz="1600" dirty="0"/>
              <a:t>Science</a:t>
            </a:r>
          </a:p>
          <a:p>
            <a:pPr marL="85725" indent="0" algn="ctr">
              <a:buNone/>
            </a:pPr>
            <a:r>
              <a:rPr lang="en-US" sz="1600" dirty="0"/>
              <a:t>↓</a:t>
            </a:r>
          </a:p>
          <a:p>
            <a:pPr marL="85725" indent="0" algn="ctr">
              <a:buNone/>
            </a:pPr>
            <a:r>
              <a:rPr lang="en-US" sz="1600" dirty="0"/>
              <a:t>Philosophy of Education</a:t>
            </a:r>
          </a:p>
          <a:p>
            <a:pPr marL="85725" indent="0" algn="ctr">
              <a:buNone/>
            </a:pPr>
            <a:r>
              <a:rPr lang="en-US" sz="1600" dirty="0"/>
              <a:t>↓</a:t>
            </a:r>
          </a:p>
          <a:p>
            <a:pPr marL="85725" indent="0" algn="ctr">
              <a:buNone/>
            </a:pPr>
            <a:r>
              <a:rPr lang="en-US" sz="1600" dirty="0"/>
              <a:t>Theories of Development &amp; Learning</a:t>
            </a:r>
          </a:p>
          <a:p>
            <a:pPr marL="85725" indent="0" algn="ctr">
              <a:buNone/>
            </a:pPr>
            <a:r>
              <a:rPr lang="en-US" sz="1600" dirty="0"/>
              <a:t>↓</a:t>
            </a:r>
          </a:p>
          <a:p>
            <a:pPr marL="85725" indent="0" algn="ctr">
              <a:buNone/>
            </a:pPr>
            <a:r>
              <a:rPr lang="en-US" sz="1600" dirty="0"/>
              <a:t>Theory of Curriculum</a:t>
            </a:r>
          </a:p>
          <a:p>
            <a:pPr marL="85725" indent="0" algn="ctr">
              <a:buNone/>
            </a:pPr>
            <a:r>
              <a:rPr lang="en-US" sz="1600" dirty="0"/>
              <a:t>↓</a:t>
            </a:r>
          </a:p>
          <a:p>
            <a:pPr marL="85725" indent="0" algn="ctr">
              <a:buNone/>
            </a:pPr>
            <a:r>
              <a:rPr lang="en-US" sz="1600" dirty="0"/>
              <a:t>Theory of Teaching</a:t>
            </a:r>
          </a:p>
          <a:p>
            <a:pPr marL="85725" indent="0" algn="ctr">
              <a:buNone/>
            </a:pPr>
            <a:r>
              <a:rPr lang="en-US" sz="1600" dirty="0"/>
              <a:t>↓</a:t>
            </a:r>
          </a:p>
          <a:p>
            <a:pPr marL="85725" indent="0" algn="ctr">
              <a:buNone/>
            </a:pPr>
            <a:r>
              <a:rPr lang="en-US" sz="1600" dirty="0"/>
              <a:t>Theory of Administration &amp;</a:t>
            </a:r>
          </a:p>
          <a:p>
            <a:pPr marL="85725" indent="0" algn="ctr">
              <a:buNone/>
            </a:pPr>
            <a:r>
              <a:rPr lang="en-US" sz="1600" dirty="0"/>
              <a:t>Learning Community-Environment Relations</a:t>
            </a:r>
          </a:p>
          <a:p>
            <a:pPr marL="85725" indent="0" algn="ctr">
              <a:buNone/>
            </a:pPr>
            <a:r>
              <a:rPr lang="en-US" sz="1600" dirty="0"/>
              <a:t>↓</a:t>
            </a:r>
          </a:p>
          <a:p>
            <a:pPr marL="85725" indent="0" algn="ctr">
              <a:buNone/>
            </a:pPr>
            <a:r>
              <a:rPr lang="en-US" sz="1600" dirty="0"/>
              <a:t>Praxis</a:t>
            </a:r>
          </a:p>
          <a:p>
            <a:pPr marL="85725" indent="0" algn="ctr">
              <a:buNone/>
            </a:pPr>
            <a:r>
              <a:rPr lang="en-US" sz="1600" dirty="0"/>
              <a:t>↓</a:t>
            </a:r>
          </a:p>
          <a:p>
            <a:pPr marL="85725" indent="0" algn="ctr">
              <a:buNone/>
            </a:pPr>
            <a:r>
              <a:rPr lang="en-US" sz="1600" dirty="0"/>
              <a:t>Theory of Evaluation</a:t>
            </a:r>
          </a:p>
          <a:p>
            <a:pPr marL="85725" indent="0" algn="ctr">
              <a:buNone/>
            </a:pPr>
            <a:endParaRPr lang="es-BO" sz="2000" dirty="0"/>
          </a:p>
        </p:txBody>
      </p:sp>
    </p:spTree>
    <p:extLst>
      <p:ext uri="{BB962C8B-B14F-4D97-AF65-F5344CB8AC3E}">
        <p14:creationId xmlns:p14="http://schemas.microsoft.com/office/powerpoint/2010/main" val="4074962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Título">
            <a:extLst>
              <a:ext uri="{FF2B5EF4-FFF2-40B4-BE49-F238E27FC236}">
                <a16:creationId xmlns:a16="http://schemas.microsoft.com/office/drawing/2014/main" id="{A962CBC0-5058-D6FC-591B-58AB61B84253}"/>
              </a:ext>
            </a:extLst>
          </p:cNvPr>
          <p:cNvSpPr>
            <a:spLocks noGrp="1" noChangeArrowheads="1"/>
          </p:cNvSpPr>
          <p:nvPr>
            <p:ph type="title"/>
          </p:nvPr>
        </p:nvSpPr>
        <p:spPr>
          <a:xfrm>
            <a:off x="1559496" y="274639"/>
            <a:ext cx="9001000" cy="6226175"/>
          </a:xfrm>
        </p:spPr>
        <p:txBody>
          <a:bodyPr/>
          <a:lstStyle/>
          <a:p>
            <a:r>
              <a:rPr lang="es-CO" altLang="en-US" sz="4000" dirty="0"/>
              <a:t>WES </a:t>
            </a:r>
            <a:r>
              <a:rPr lang="es-CO" altLang="en-US" sz="4000" dirty="0" err="1"/>
              <a:t>is</a:t>
            </a:r>
            <a:r>
              <a:rPr lang="es-CO" altLang="en-US" sz="4000" dirty="0"/>
              <a:t> </a:t>
            </a:r>
            <a:r>
              <a:rPr lang="es-CO" altLang="en-US" sz="4000" dirty="0" err="1"/>
              <a:t>informed</a:t>
            </a:r>
            <a:r>
              <a:rPr lang="es-CO" altLang="en-US" sz="4000" dirty="0"/>
              <a:t> and </a:t>
            </a:r>
            <a:r>
              <a:rPr lang="es-CO" altLang="en-US" sz="4000" dirty="0" err="1"/>
              <a:t>inspired</a:t>
            </a:r>
            <a:r>
              <a:rPr lang="es-CO" altLang="en-US" sz="4000" dirty="0"/>
              <a:t> </a:t>
            </a:r>
            <a:r>
              <a:rPr lang="es-CO" altLang="en-US" sz="4000" dirty="0" err="1"/>
              <a:t>by</a:t>
            </a:r>
            <a:r>
              <a:rPr lang="es-CO" altLang="en-US" sz="4000" dirty="0"/>
              <a:t> </a:t>
            </a:r>
            <a:r>
              <a:rPr lang="es-CO" altLang="en-US" sz="4000" dirty="0" err="1"/>
              <a:t>the</a:t>
            </a:r>
            <a:r>
              <a:rPr lang="es-CO" altLang="en-US" sz="4000" dirty="0"/>
              <a:t> </a:t>
            </a:r>
            <a:r>
              <a:rPr lang="es-CO" altLang="en-US" sz="4000" dirty="0" err="1"/>
              <a:t>revealed</a:t>
            </a:r>
            <a:r>
              <a:rPr lang="es-CO" altLang="en-US" sz="4000" dirty="0"/>
              <a:t> “Divine </a:t>
            </a:r>
            <a:r>
              <a:rPr lang="es-CO" altLang="en-US" sz="4000" dirty="0" err="1"/>
              <a:t>Guidance</a:t>
            </a:r>
            <a:r>
              <a:rPr lang="es-CO" altLang="en-US" sz="4000" dirty="0"/>
              <a:t>” </a:t>
            </a:r>
            <a:r>
              <a:rPr lang="es-CO" altLang="en-US" sz="4000" dirty="0" err="1"/>
              <a:t>found</a:t>
            </a:r>
            <a:r>
              <a:rPr lang="es-CO" altLang="en-US" sz="4000" dirty="0"/>
              <a:t> in </a:t>
            </a:r>
            <a:r>
              <a:rPr lang="es-CO" altLang="en-US" sz="4000" dirty="0" err="1"/>
              <a:t>the</a:t>
            </a:r>
            <a:r>
              <a:rPr lang="es-CO" altLang="en-US" sz="4000" dirty="0"/>
              <a:t> </a:t>
            </a:r>
            <a:r>
              <a:rPr lang="es-CO" altLang="en-US" sz="4000" dirty="0" err="1"/>
              <a:t>sacred</a:t>
            </a:r>
            <a:r>
              <a:rPr lang="es-CO" altLang="en-US" sz="4000" dirty="0"/>
              <a:t> </a:t>
            </a:r>
            <a:r>
              <a:rPr lang="es-CO" altLang="en-US" sz="4000" dirty="0" err="1"/>
              <a:t>scriptures</a:t>
            </a:r>
            <a:r>
              <a:rPr lang="es-CO" altLang="en-US" sz="4000" dirty="0"/>
              <a:t> and oral </a:t>
            </a:r>
            <a:r>
              <a:rPr lang="es-CO" altLang="en-US" sz="4000" dirty="0" err="1"/>
              <a:t>traditions</a:t>
            </a:r>
            <a:r>
              <a:rPr lang="es-CO" altLang="en-US" sz="4000" dirty="0"/>
              <a:t> </a:t>
            </a:r>
            <a:r>
              <a:rPr lang="es-CO" altLang="en-US" sz="4000" dirty="0" err="1"/>
              <a:t>of</a:t>
            </a:r>
            <a:r>
              <a:rPr lang="es-CO" altLang="en-US" sz="4000" dirty="0"/>
              <a:t> </a:t>
            </a:r>
            <a:r>
              <a:rPr lang="es-CO" altLang="en-US" sz="4000" dirty="0" err="1"/>
              <a:t>the</a:t>
            </a:r>
            <a:r>
              <a:rPr lang="es-CO" altLang="en-US" sz="4000" dirty="0"/>
              <a:t> </a:t>
            </a:r>
            <a:r>
              <a:rPr lang="es-CO" altLang="en-US" sz="4000" dirty="0" err="1"/>
              <a:t>world</a:t>
            </a:r>
            <a:r>
              <a:rPr lang="es-CO" altLang="en-US" sz="4000" dirty="0"/>
              <a:t> </a:t>
            </a:r>
            <a:r>
              <a:rPr lang="es-CO" altLang="en-US" sz="4000" dirty="0" err="1"/>
              <a:t>which</a:t>
            </a:r>
            <a:r>
              <a:rPr lang="es-CO" altLang="en-US" sz="4000" dirty="0"/>
              <a:t> </a:t>
            </a:r>
            <a:r>
              <a:rPr lang="es-CO" altLang="en-US" sz="4000" dirty="0" err="1"/>
              <a:t>illumine</a:t>
            </a:r>
            <a:r>
              <a:rPr lang="es-CO" altLang="en-US" sz="4000" dirty="0"/>
              <a:t>, </a:t>
            </a:r>
            <a:r>
              <a:rPr lang="es-CO" altLang="en-US" sz="4000" dirty="0" err="1"/>
              <a:t>for</a:t>
            </a:r>
            <a:r>
              <a:rPr lang="es-CO" altLang="en-US" sz="4000" dirty="0"/>
              <a:t> </a:t>
            </a:r>
            <a:r>
              <a:rPr lang="es-CO" altLang="en-US" sz="4000" dirty="0" err="1"/>
              <a:t>example</a:t>
            </a:r>
            <a:r>
              <a:rPr lang="es-CO" altLang="en-US" sz="4000" dirty="0"/>
              <a:t>:</a:t>
            </a:r>
            <a:br>
              <a:rPr lang="es-CO" altLang="en-US" sz="4000" dirty="0"/>
            </a:br>
            <a:br>
              <a:rPr lang="es-CO" altLang="en-US" sz="4000" dirty="0"/>
            </a:br>
            <a:r>
              <a:rPr lang="es-CO" altLang="en-US" sz="4000" dirty="0"/>
              <a:t>- </a:t>
            </a:r>
            <a:r>
              <a:rPr lang="es-CO" altLang="en-US" sz="4000" dirty="0" err="1"/>
              <a:t>how</a:t>
            </a:r>
            <a:r>
              <a:rPr lang="es-CO" altLang="en-US" sz="4000" dirty="0"/>
              <a:t> </a:t>
            </a:r>
            <a:r>
              <a:rPr lang="es-CO" altLang="en-US" sz="4000" dirty="0" err="1"/>
              <a:t>to</a:t>
            </a:r>
            <a:r>
              <a:rPr lang="es-CO" altLang="en-US" sz="4000" dirty="0"/>
              <a:t> </a:t>
            </a:r>
            <a:r>
              <a:rPr lang="es-CO" altLang="en-US" sz="4000" dirty="0" err="1"/>
              <a:t>practice</a:t>
            </a:r>
            <a:r>
              <a:rPr lang="es-CO" altLang="en-US" sz="4000" dirty="0"/>
              <a:t> </a:t>
            </a:r>
            <a:r>
              <a:rPr lang="es-CO" altLang="en-US" sz="4000" dirty="0" err="1"/>
              <a:t>the</a:t>
            </a:r>
            <a:r>
              <a:rPr lang="es-CO" altLang="en-US" sz="4000" dirty="0"/>
              <a:t> </a:t>
            </a:r>
            <a:r>
              <a:rPr lang="es-CO" altLang="en-US" sz="4000" dirty="0" err="1"/>
              <a:t>presence</a:t>
            </a:r>
            <a:r>
              <a:rPr lang="es-CO" altLang="en-US" sz="4000" dirty="0"/>
              <a:t> </a:t>
            </a:r>
            <a:r>
              <a:rPr lang="es-CO" altLang="en-US" sz="4000" dirty="0" err="1"/>
              <a:t>of</a:t>
            </a:r>
            <a:r>
              <a:rPr lang="es-CO" altLang="en-US" sz="4000" dirty="0"/>
              <a:t> </a:t>
            </a:r>
            <a:r>
              <a:rPr lang="es-CO" altLang="en-US" sz="4000" dirty="0" err="1"/>
              <a:t>God</a:t>
            </a:r>
            <a:r>
              <a:rPr lang="es-CO" altLang="en-US" sz="4000" dirty="0"/>
              <a:t> </a:t>
            </a:r>
            <a:br>
              <a:rPr lang="es-CO" altLang="en-US" sz="4000" dirty="0"/>
            </a:br>
            <a:r>
              <a:rPr lang="es-CO" altLang="en-US" sz="4000" dirty="0"/>
              <a:t>- </a:t>
            </a:r>
            <a:r>
              <a:rPr lang="es-CO" altLang="en-US" sz="4000" dirty="0" err="1"/>
              <a:t>the</a:t>
            </a:r>
            <a:r>
              <a:rPr lang="es-CO" altLang="en-US" sz="4000" dirty="0"/>
              <a:t> </a:t>
            </a:r>
            <a:r>
              <a:rPr lang="es-CO" altLang="en-US" sz="4000" dirty="0" err="1"/>
              <a:t>nature</a:t>
            </a:r>
            <a:r>
              <a:rPr lang="es-CO" altLang="en-US" sz="4000" dirty="0"/>
              <a:t> </a:t>
            </a:r>
            <a:r>
              <a:rPr lang="es-CO" altLang="en-US" sz="4000" dirty="0" err="1"/>
              <a:t>of</a:t>
            </a:r>
            <a:r>
              <a:rPr lang="es-CO" altLang="en-US" sz="4000" dirty="0"/>
              <a:t> </a:t>
            </a:r>
            <a:r>
              <a:rPr lang="es-CO" altLang="en-US" sz="4000" dirty="0" err="1"/>
              <a:t>reality</a:t>
            </a:r>
            <a:r>
              <a:rPr lang="es-CO" altLang="en-US" sz="4000" dirty="0"/>
              <a:t>,</a:t>
            </a:r>
            <a:br>
              <a:rPr lang="es-CO" altLang="en-US" sz="4000" dirty="0"/>
            </a:br>
            <a:r>
              <a:rPr lang="es-CO" altLang="en-US" sz="4000" dirty="0"/>
              <a:t>- </a:t>
            </a:r>
            <a:r>
              <a:rPr lang="es-CO" altLang="en-US" sz="4000" dirty="0" err="1"/>
              <a:t>the</a:t>
            </a:r>
            <a:r>
              <a:rPr lang="es-CO" altLang="en-US" sz="4000" dirty="0"/>
              <a:t> </a:t>
            </a:r>
            <a:r>
              <a:rPr lang="es-CO" altLang="en-US" sz="4000" dirty="0" err="1"/>
              <a:t>purpose</a:t>
            </a:r>
            <a:r>
              <a:rPr lang="es-CO" altLang="en-US" sz="4000" dirty="0"/>
              <a:t> </a:t>
            </a:r>
            <a:r>
              <a:rPr lang="es-CO" altLang="en-US" sz="4000" dirty="0" err="1"/>
              <a:t>of</a:t>
            </a:r>
            <a:r>
              <a:rPr lang="es-CO" altLang="en-US" sz="4000" dirty="0"/>
              <a:t> </a:t>
            </a:r>
            <a:r>
              <a:rPr lang="es-CO" altLang="en-US" sz="4000" dirty="0" err="1"/>
              <a:t>life</a:t>
            </a:r>
            <a:r>
              <a:rPr lang="es-CO" altLang="en-US" sz="4000" dirty="0"/>
              <a:t>, and</a:t>
            </a:r>
            <a:br>
              <a:rPr lang="es-CO" altLang="en-US" sz="4000" dirty="0"/>
            </a:br>
            <a:r>
              <a:rPr lang="es-CO" altLang="en-US" sz="4000" dirty="0"/>
              <a:t>- </a:t>
            </a:r>
            <a:r>
              <a:rPr lang="es-CO" altLang="en-US" sz="4000" dirty="0" err="1"/>
              <a:t>how</a:t>
            </a:r>
            <a:r>
              <a:rPr lang="es-CO" altLang="en-US" sz="4000" dirty="0"/>
              <a:t> </a:t>
            </a:r>
            <a:r>
              <a:rPr lang="es-CO" altLang="en-US" sz="4000" dirty="0" err="1"/>
              <a:t>to</a:t>
            </a:r>
            <a:r>
              <a:rPr lang="es-CO" altLang="en-US" sz="4000" dirty="0"/>
              <a:t> </a:t>
            </a:r>
            <a:r>
              <a:rPr lang="es-CO" altLang="en-US" sz="4000" dirty="0" err="1"/>
              <a:t>increase</a:t>
            </a:r>
            <a:r>
              <a:rPr lang="es-CO" altLang="en-US" sz="4000" dirty="0"/>
              <a:t> </a:t>
            </a:r>
            <a:r>
              <a:rPr lang="es-CO" altLang="en-US" sz="4000" dirty="0" err="1"/>
              <a:t>happiness</a:t>
            </a:r>
            <a:r>
              <a:rPr lang="es-CO" altLang="en-US" sz="4000"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941E9-767D-8E3A-FDF3-964481B9EFAA}"/>
              </a:ext>
            </a:extLst>
          </p:cNvPr>
          <p:cNvSpPr>
            <a:spLocks noGrp="1"/>
          </p:cNvSpPr>
          <p:nvPr>
            <p:ph type="body" idx="1"/>
          </p:nvPr>
        </p:nvSpPr>
        <p:spPr/>
        <p:txBody>
          <a:bodyPr/>
          <a:lstStyle/>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kumimoji="0" lang="es-BO" sz="44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kumimoji="0" lang="es-BO" sz="44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4400" b="1"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Part</a:t>
            </a:r>
            <a:r>
              <a:rPr kumimoji="0" lang="es-BO" sz="44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1:</a:t>
            </a:r>
          </a:p>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lang="es-BO" sz="4400" dirty="0"/>
          </a:p>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The</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lang="es-BO" sz="4400" dirty="0"/>
              <a:t>O</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rigin</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and </a:t>
            </a:r>
            <a:r>
              <a:rPr lang="es-BO" sz="4400" dirty="0"/>
              <a:t>A</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pplication</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of</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Anisa</a:t>
            </a:r>
          </a:p>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indent="0">
              <a:buNone/>
            </a:pPr>
            <a:endParaRPr lang="es-BO" sz="6600" dirty="0"/>
          </a:p>
        </p:txBody>
      </p:sp>
    </p:spTree>
    <p:extLst>
      <p:ext uri="{BB962C8B-B14F-4D97-AF65-F5344CB8AC3E}">
        <p14:creationId xmlns:p14="http://schemas.microsoft.com/office/powerpoint/2010/main" val="1252321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7DA54-FF78-6794-4237-2C3BC1EA3C17}"/>
              </a:ext>
            </a:extLst>
          </p:cNvPr>
          <p:cNvSpPr>
            <a:spLocks noGrp="1"/>
          </p:cNvSpPr>
          <p:nvPr>
            <p:ph type="title"/>
          </p:nvPr>
        </p:nvSpPr>
        <p:spPr>
          <a:xfrm>
            <a:off x="227348" y="117077"/>
            <a:ext cx="11737304" cy="864393"/>
          </a:xfrm>
        </p:spPr>
        <p:txBody>
          <a:bodyPr/>
          <a:lstStyle/>
          <a:p>
            <a:pPr marL="342900" indent="-342900">
              <a:spcBef>
                <a:spcPct val="20000"/>
              </a:spcBef>
              <a:defRPr/>
            </a:pPr>
            <a:br>
              <a:rPr lang="en-US" altLang="en-US" sz="3200" dirty="0">
                <a:solidFill>
                  <a:srgbClr val="000000"/>
                </a:solidFill>
                <a:ea typeface="+mn-ea"/>
              </a:rPr>
            </a:br>
            <a:r>
              <a:rPr lang="en-US" altLang="en-US" sz="2400" b="1" dirty="0">
                <a:solidFill>
                  <a:srgbClr val="000000"/>
                </a:solidFill>
                <a:ea typeface="+mn-ea"/>
              </a:rPr>
              <a:t>Some examples of sources of Divine Guidance</a:t>
            </a:r>
            <a:br>
              <a:rPr lang="en-US" altLang="en-US" sz="2400" b="1" dirty="0">
                <a:solidFill>
                  <a:srgbClr val="000000"/>
                </a:solidFill>
                <a:ea typeface="+mn-ea"/>
              </a:rPr>
            </a:br>
            <a:r>
              <a:rPr lang="en-US" altLang="en-US" sz="2400" b="1" dirty="0">
                <a:solidFill>
                  <a:srgbClr val="000000"/>
                </a:solidFill>
                <a:ea typeface="+mn-ea"/>
              </a:rPr>
              <a:t>(in chronological order from most recent to most ancient):</a:t>
            </a:r>
            <a:br>
              <a:rPr lang="en-US" altLang="en-US" sz="2100" b="1" dirty="0">
                <a:solidFill>
                  <a:srgbClr val="000000"/>
                </a:solidFill>
                <a:ea typeface="+mn-ea"/>
              </a:rPr>
            </a:br>
            <a:endParaRPr lang="en-US" sz="2100" b="1" dirty="0"/>
          </a:p>
        </p:txBody>
      </p:sp>
      <p:sp>
        <p:nvSpPr>
          <p:cNvPr id="84995" name="Content Placeholder 2">
            <a:extLst>
              <a:ext uri="{FF2B5EF4-FFF2-40B4-BE49-F238E27FC236}">
                <a16:creationId xmlns:a16="http://schemas.microsoft.com/office/drawing/2014/main" id="{42B77149-D4E0-BA11-50B8-DCE3D16CBB79}"/>
              </a:ext>
            </a:extLst>
          </p:cNvPr>
          <p:cNvSpPr>
            <a:spLocks noGrp="1" noChangeArrowheads="1"/>
          </p:cNvSpPr>
          <p:nvPr>
            <p:ph idx="1"/>
          </p:nvPr>
        </p:nvSpPr>
        <p:spPr>
          <a:xfrm>
            <a:off x="227348" y="1016794"/>
            <a:ext cx="11737304" cy="5580558"/>
          </a:xfrm>
        </p:spPr>
        <p:txBody>
          <a:bodyPr/>
          <a:lstStyle/>
          <a:p>
            <a:r>
              <a:rPr lang="en-US" altLang="en-US" sz="2200" dirty="0"/>
              <a:t>1844: Bahá’í Faith: </a:t>
            </a:r>
          </a:p>
          <a:p>
            <a:pPr marL="0" indent="0">
              <a:buNone/>
            </a:pPr>
            <a:r>
              <a:rPr lang="en-US" altLang="en-US" sz="2200" dirty="0"/>
              <a:t>     - </a:t>
            </a:r>
            <a:r>
              <a:rPr lang="en-US" altLang="en-US" sz="2200" b="1" dirty="0"/>
              <a:t> Kitáb-i-Aqdas</a:t>
            </a:r>
            <a:r>
              <a:rPr lang="en-US" altLang="en-US" sz="2200" dirty="0"/>
              <a:t> and 100+ other books revealed by Bahá’u’lláh (6,000,000 words)</a:t>
            </a:r>
          </a:p>
          <a:p>
            <a:pPr marL="0" indent="0">
              <a:buNone/>
            </a:pPr>
            <a:r>
              <a:rPr lang="en-US" altLang="en-US" sz="2200" dirty="0"/>
              <a:t>     - </a:t>
            </a:r>
            <a:r>
              <a:rPr lang="en-US" altLang="en-US" sz="2200" b="1" dirty="0"/>
              <a:t>The Bayán </a:t>
            </a:r>
            <a:r>
              <a:rPr lang="en-US" altLang="en-US" sz="2200" dirty="0"/>
              <a:t>and other works revealed by The Báb (5,000,000 words)</a:t>
            </a:r>
          </a:p>
          <a:p>
            <a:r>
              <a:rPr lang="en-US" altLang="en-US" sz="2200" dirty="0"/>
              <a:t>622: Islam: </a:t>
            </a:r>
            <a:r>
              <a:rPr lang="en-US" altLang="en-US" sz="2200" b="1" dirty="0"/>
              <a:t>Qur'án </a:t>
            </a:r>
            <a:r>
              <a:rPr lang="en-US" altLang="en-US" sz="2200" dirty="0"/>
              <a:t>(77,430 words)</a:t>
            </a:r>
          </a:p>
          <a:p>
            <a:r>
              <a:rPr lang="en-US" altLang="en-US" sz="2200" dirty="0"/>
              <a:t>1 A.D.: Christianity: </a:t>
            </a:r>
            <a:r>
              <a:rPr lang="en-US" altLang="en-US" sz="2200" b="1" dirty="0"/>
              <a:t>Gospel</a:t>
            </a:r>
            <a:r>
              <a:rPr lang="en-US" altLang="en-US" sz="2200" dirty="0"/>
              <a:t> (New Testament; 181,253 words)</a:t>
            </a:r>
          </a:p>
          <a:p>
            <a:r>
              <a:rPr lang="en-US" altLang="en-US" sz="2200" dirty="0"/>
              <a:t>580 B.C.: Buddhism: </a:t>
            </a:r>
            <a:r>
              <a:rPr lang="en-US" altLang="en-US" sz="2200" b="1" dirty="0" err="1"/>
              <a:t>Tripitakas</a:t>
            </a:r>
            <a:r>
              <a:rPr lang="en-US" altLang="en-US" sz="2200" b="1" dirty="0"/>
              <a:t> </a:t>
            </a:r>
            <a:r>
              <a:rPr lang="en-US" altLang="en-US" sz="2200" dirty="0"/>
              <a:t>(2,708,706 words)</a:t>
            </a:r>
            <a:endParaRPr lang="en-US" altLang="en-US" sz="2200" b="1" dirty="0"/>
          </a:p>
          <a:p>
            <a:r>
              <a:rPr lang="en-US" altLang="en-US" sz="2200" dirty="0"/>
              <a:t>c. 560 B.C.: Taoism: </a:t>
            </a:r>
            <a:r>
              <a:rPr lang="en-US" altLang="en-US" sz="2200" b="1" dirty="0"/>
              <a:t>Tao </a:t>
            </a:r>
            <a:r>
              <a:rPr lang="en-US" altLang="en-US" sz="2200" b="1" dirty="0" err="1"/>
              <a:t>Te</a:t>
            </a:r>
            <a:r>
              <a:rPr lang="en-US" altLang="en-US" sz="2200" b="1" dirty="0"/>
              <a:t> Ching </a:t>
            </a:r>
            <a:r>
              <a:rPr lang="en-US" altLang="en-US" sz="2200" dirty="0"/>
              <a:t>(19,500 words)</a:t>
            </a:r>
            <a:endParaRPr lang="en-US" altLang="en-US" sz="2200" b="1" dirty="0"/>
          </a:p>
          <a:p>
            <a:r>
              <a:rPr lang="en-US" altLang="en-US" sz="2200" dirty="0"/>
              <a:t>1000 B.C.: Zoroastrianism: </a:t>
            </a:r>
            <a:r>
              <a:rPr lang="en-US" altLang="en-US" sz="2200" b="1" dirty="0"/>
              <a:t>Avesta </a:t>
            </a:r>
            <a:r>
              <a:rPr lang="en-US" altLang="en-US" sz="2200" dirty="0"/>
              <a:t>(83,000 words)</a:t>
            </a:r>
            <a:endParaRPr lang="en-US" altLang="en-US" sz="2200" b="1" dirty="0"/>
          </a:p>
          <a:p>
            <a:r>
              <a:rPr lang="en-US" altLang="en-US" sz="2200" dirty="0"/>
              <a:t>1330 B.C.: Judaism: </a:t>
            </a:r>
            <a:r>
              <a:rPr lang="en-US" altLang="en-US" sz="2200" b="1" dirty="0"/>
              <a:t>Torah</a:t>
            </a:r>
            <a:r>
              <a:rPr lang="en-US" altLang="en-US" sz="2200" dirty="0"/>
              <a:t> (Old Testament; 503,493 words)</a:t>
            </a:r>
          </a:p>
          <a:p>
            <a:r>
              <a:rPr lang="en-US" altLang="en-US" sz="2200" dirty="0"/>
              <a:t>2-3000 B.C.: Hinduism: </a:t>
            </a:r>
            <a:r>
              <a:rPr lang="en-US" altLang="en-US" sz="2200" b="1" dirty="0"/>
              <a:t>The Vedas that include</a:t>
            </a:r>
            <a:r>
              <a:rPr lang="en-US" altLang="en-US" sz="2200" dirty="0"/>
              <a:t> </a:t>
            </a:r>
            <a:r>
              <a:rPr lang="en-US" altLang="en-US" sz="2200" b="1" dirty="0"/>
              <a:t>The Upanishads </a:t>
            </a:r>
            <a:r>
              <a:rPr lang="en-US" altLang="en-US" sz="2200" dirty="0"/>
              <a:t>(64,500 words); </a:t>
            </a:r>
            <a:r>
              <a:rPr lang="en-US" altLang="en-US" sz="2200" b="1" dirty="0"/>
              <a:t>Bhagavad Gita </a:t>
            </a:r>
            <a:r>
              <a:rPr lang="en-US" altLang="en-US" sz="2200" dirty="0"/>
              <a:t>(9,839 words)</a:t>
            </a:r>
            <a:endParaRPr lang="en-US" altLang="en-US" sz="2200" b="1" dirty="0"/>
          </a:p>
          <a:p>
            <a:r>
              <a:rPr lang="en-US" altLang="en-US" sz="2200" dirty="0"/>
              <a:t>3000 B.C. (peak of population): </a:t>
            </a:r>
            <a:r>
              <a:rPr lang="en-US" altLang="en-US" sz="2200" b="1" dirty="0"/>
              <a:t>Inspired Native American Indian Teachings</a:t>
            </a:r>
          </a:p>
          <a:p>
            <a:r>
              <a:rPr lang="en-US" altLang="en-US" sz="2200" dirty="0"/>
              <a:t>And </a:t>
            </a:r>
            <a:r>
              <a:rPr lang="en-US" altLang="en-US" sz="2200" b="1" dirty="0"/>
              <a:t>others</a:t>
            </a:r>
            <a:r>
              <a:rPr lang="en-US" altLang="en-US" sz="2200" dirty="0"/>
              <a:t> that WES will continue to draw upon</a:t>
            </a:r>
          </a:p>
          <a:p>
            <a:endParaRPr lang="en-US"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contenido">
            <a:extLst>
              <a:ext uri="{FF2B5EF4-FFF2-40B4-BE49-F238E27FC236}">
                <a16:creationId xmlns:a16="http://schemas.microsoft.com/office/drawing/2014/main" id="{0E325C3F-E701-3B18-3C9B-81FDDAF718C3}"/>
              </a:ext>
            </a:extLst>
          </p:cNvPr>
          <p:cNvSpPr>
            <a:spLocks noGrp="1" noChangeArrowheads="1"/>
          </p:cNvSpPr>
          <p:nvPr>
            <p:ph/>
          </p:nvPr>
        </p:nvSpPr>
        <p:spPr>
          <a:xfrm>
            <a:off x="191344" y="274639"/>
            <a:ext cx="11809312" cy="6322713"/>
          </a:xfrm>
        </p:spPr>
        <p:txBody>
          <a:bodyPr/>
          <a:lstStyle/>
          <a:p>
            <a:pPr marL="53975" indent="-53975">
              <a:spcBef>
                <a:spcPct val="0"/>
              </a:spcBef>
              <a:buFontTx/>
              <a:buNone/>
            </a:pPr>
            <a:r>
              <a:rPr lang="es-CO" altLang="en-US" dirty="0"/>
              <a:t>WES </a:t>
            </a:r>
            <a:r>
              <a:rPr lang="es-CO" altLang="en-US" dirty="0" err="1"/>
              <a:t>is</a:t>
            </a:r>
            <a:r>
              <a:rPr lang="es-CO" altLang="en-US" dirty="0"/>
              <a:t> </a:t>
            </a:r>
            <a:r>
              <a:rPr lang="es-CO" altLang="en-US" dirty="0" err="1"/>
              <a:t>also</a:t>
            </a:r>
            <a:r>
              <a:rPr lang="es-CO" altLang="en-US" dirty="0"/>
              <a:t> </a:t>
            </a:r>
            <a:r>
              <a:rPr lang="es-CO" altLang="en-US" dirty="0" err="1"/>
              <a:t>informed</a:t>
            </a:r>
            <a:r>
              <a:rPr lang="es-CO" altLang="en-US" dirty="0"/>
              <a:t> </a:t>
            </a:r>
            <a:r>
              <a:rPr lang="es-CO" altLang="en-US" dirty="0" err="1"/>
              <a:t>by</a:t>
            </a:r>
            <a:r>
              <a:rPr lang="es-CO" altLang="en-US" dirty="0"/>
              <a:t> “divine </a:t>
            </a:r>
            <a:r>
              <a:rPr lang="es-CO" altLang="en-US" dirty="0" err="1"/>
              <a:t>guidance</a:t>
            </a:r>
            <a:r>
              <a:rPr lang="es-CO" altLang="en-US" dirty="0"/>
              <a:t>” </a:t>
            </a:r>
            <a:r>
              <a:rPr lang="es-CO" altLang="en-US" dirty="0" err="1"/>
              <a:t>given</a:t>
            </a:r>
            <a:r>
              <a:rPr lang="es-CO" altLang="en-US" dirty="0"/>
              <a:t> </a:t>
            </a:r>
            <a:r>
              <a:rPr lang="es-CO" altLang="en-US" dirty="0" err="1"/>
              <a:t>to</a:t>
            </a:r>
            <a:r>
              <a:rPr lang="es-CO" altLang="en-US" dirty="0"/>
              <a:t> </a:t>
            </a:r>
            <a:r>
              <a:rPr lang="es-CO" altLang="en-US" dirty="0" err="1"/>
              <a:t>persons</a:t>
            </a:r>
            <a:r>
              <a:rPr lang="es-CO" altLang="en-US" dirty="0"/>
              <a:t> and </a:t>
            </a:r>
            <a:r>
              <a:rPr lang="es-CO" altLang="en-US" dirty="0" err="1"/>
              <a:t>groups</a:t>
            </a:r>
            <a:r>
              <a:rPr lang="es-CO" altLang="en-US" dirty="0"/>
              <a:t> </a:t>
            </a:r>
            <a:r>
              <a:rPr lang="es-CO" altLang="en-US" dirty="0" err="1"/>
              <a:t>who</a:t>
            </a:r>
            <a:r>
              <a:rPr lang="es-CO" altLang="en-US" dirty="0"/>
              <a:t> are </a:t>
            </a:r>
            <a:r>
              <a:rPr lang="es-CO" altLang="en-US" dirty="0" err="1"/>
              <a:t>seeking</a:t>
            </a:r>
            <a:r>
              <a:rPr lang="es-CO" altLang="en-US" dirty="0"/>
              <a:t> </a:t>
            </a:r>
            <a:r>
              <a:rPr lang="es-CO" altLang="en-US" dirty="0" err="1"/>
              <a:t>inspiration</a:t>
            </a:r>
            <a:r>
              <a:rPr lang="es-CO" altLang="en-US" dirty="0"/>
              <a:t>, </a:t>
            </a:r>
            <a:r>
              <a:rPr lang="es-CO" altLang="en-US" dirty="0" err="1"/>
              <a:t>solutions</a:t>
            </a:r>
            <a:r>
              <a:rPr lang="es-CO" altLang="en-US" dirty="0"/>
              <a:t> </a:t>
            </a:r>
            <a:r>
              <a:rPr lang="es-CO" altLang="en-US" dirty="0" err="1"/>
              <a:t>to</a:t>
            </a:r>
            <a:r>
              <a:rPr lang="es-CO" altLang="en-US" dirty="0"/>
              <a:t> </a:t>
            </a:r>
            <a:r>
              <a:rPr lang="es-CO" altLang="en-US" dirty="0" err="1"/>
              <a:t>problems</a:t>
            </a:r>
            <a:r>
              <a:rPr lang="es-CO" altLang="en-US" dirty="0"/>
              <a:t>, </a:t>
            </a:r>
            <a:r>
              <a:rPr lang="es-CO" altLang="en-US" dirty="0" err="1"/>
              <a:t>or</a:t>
            </a:r>
            <a:r>
              <a:rPr lang="es-CO" altLang="en-US" dirty="0"/>
              <a:t> </a:t>
            </a:r>
            <a:r>
              <a:rPr lang="es-CO" altLang="en-US" dirty="0" err="1"/>
              <a:t>for</a:t>
            </a:r>
            <a:r>
              <a:rPr lang="es-CO" altLang="en-US" dirty="0"/>
              <a:t> </a:t>
            </a:r>
            <a:r>
              <a:rPr lang="es-CO" altLang="en-US" dirty="0" err="1"/>
              <a:t>other</a:t>
            </a:r>
            <a:r>
              <a:rPr lang="es-CO" altLang="en-US" dirty="0"/>
              <a:t> </a:t>
            </a:r>
            <a:r>
              <a:rPr lang="es-CO" altLang="en-US" dirty="0" err="1"/>
              <a:t>needs</a:t>
            </a:r>
            <a:r>
              <a:rPr lang="es-CO" altLang="en-US" dirty="0"/>
              <a:t>. </a:t>
            </a:r>
            <a:r>
              <a:rPr lang="es-CO" altLang="en-US" dirty="0" err="1"/>
              <a:t>The</a:t>
            </a:r>
            <a:r>
              <a:rPr lang="es-CO" altLang="en-US" dirty="0"/>
              <a:t> </a:t>
            </a:r>
            <a:r>
              <a:rPr lang="es-CO" altLang="en-US" dirty="0" err="1"/>
              <a:t>Creator</a:t>
            </a:r>
            <a:r>
              <a:rPr lang="es-CO" altLang="en-US" dirty="0"/>
              <a:t>, in response </a:t>
            </a:r>
            <a:r>
              <a:rPr lang="es-CO" altLang="en-US" dirty="0" err="1"/>
              <a:t>to</a:t>
            </a:r>
            <a:r>
              <a:rPr lang="es-CO" altLang="en-US" dirty="0"/>
              <a:t> </a:t>
            </a:r>
            <a:r>
              <a:rPr lang="es-CO" altLang="en-US" dirty="0" err="1"/>
              <a:t>earnest</a:t>
            </a:r>
            <a:r>
              <a:rPr lang="es-CO" altLang="en-US" dirty="0"/>
              <a:t> </a:t>
            </a:r>
            <a:r>
              <a:rPr lang="es-CO" altLang="en-US" dirty="0" err="1"/>
              <a:t>prayer</a:t>
            </a:r>
            <a:r>
              <a:rPr lang="es-CO" altLang="en-US" dirty="0"/>
              <a:t>, sincere </a:t>
            </a:r>
            <a:r>
              <a:rPr lang="es-CO" altLang="en-US" dirty="0" err="1"/>
              <a:t>searching</a:t>
            </a:r>
            <a:r>
              <a:rPr lang="es-CO" altLang="en-US" dirty="0"/>
              <a:t>, and </a:t>
            </a:r>
            <a:r>
              <a:rPr lang="es-CO" altLang="en-US" dirty="0" err="1"/>
              <a:t>deep</a:t>
            </a:r>
            <a:r>
              <a:rPr lang="es-CO" altLang="en-US" dirty="0"/>
              <a:t> </a:t>
            </a:r>
            <a:r>
              <a:rPr lang="es-CO" altLang="en-US" dirty="0" err="1"/>
              <a:t>yearning</a:t>
            </a:r>
            <a:r>
              <a:rPr lang="es-CO" altLang="en-US" dirty="0"/>
              <a:t> can inspire, </a:t>
            </a:r>
            <a:r>
              <a:rPr lang="es-CO" altLang="en-US" dirty="0" err="1"/>
              <a:t>for</a:t>
            </a:r>
            <a:r>
              <a:rPr lang="es-CO" altLang="en-US" dirty="0"/>
              <a:t> </a:t>
            </a:r>
            <a:r>
              <a:rPr lang="es-CO" altLang="en-US" dirty="0" err="1"/>
              <a:t>example</a:t>
            </a:r>
            <a:r>
              <a:rPr lang="es-CO" altLang="en-US" dirty="0"/>
              <a:t>:</a:t>
            </a:r>
          </a:p>
          <a:p>
            <a:pPr>
              <a:buNone/>
            </a:pPr>
            <a:r>
              <a:rPr lang="es-CO" altLang="en-US" dirty="0"/>
              <a:t>	         		- </a:t>
            </a:r>
            <a:r>
              <a:rPr lang="es-CO" altLang="en-US" dirty="0" err="1"/>
              <a:t>Thoughts</a:t>
            </a:r>
            <a:endParaRPr lang="es-CO" altLang="en-US" dirty="0"/>
          </a:p>
          <a:p>
            <a:pPr>
              <a:buNone/>
            </a:pPr>
            <a:r>
              <a:rPr lang="es-CO" altLang="en-US" dirty="0"/>
              <a:t>            		- </a:t>
            </a:r>
            <a:r>
              <a:rPr lang="es-CO" altLang="en-US" dirty="0" err="1"/>
              <a:t>Meditations</a:t>
            </a:r>
            <a:endParaRPr lang="es-CO" altLang="en-US" dirty="0"/>
          </a:p>
          <a:p>
            <a:pPr>
              <a:buNone/>
            </a:pPr>
            <a:r>
              <a:rPr lang="es-CO" altLang="en-US" dirty="0"/>
              <a:t>           		- Day </a:t>
            </a:r>
            <a:r>
              <a:rPr lang="es-CO" altLang="en-US" dirty="0" err="1"/>
              <a:t>dreams</a:t>
            </a:r>
            <a:endParaRPr lang="es-CO" altLang="en-US" dirty="0"/>
          </a:p>
          <a:p>
            <a:pPr>
              <a:buNone/>
            </a:pPr>
            <a:r>
              <a:rPr lang="es-CO" altLang="en-US" dirty="0"/>
              <a:t>           		- </a:t>
            </a:r>
            <a:r>
              <a:rPr lang="es-CO" altLang="en-US" dirty="0" err="1"/>
              <a:t>Night</a:t>
            </a:r>
            <a:r>
              <a:rPr lang="es-CO" altLang="en-US" dirty="0"/>
              <a:t> time </a:t>
            </a:r>
            <a:r>
              <a:rPr lang="es-CO" altLang="en-US" dirty="0" err="1"/>
              <a:t>dreams</a:t>
            </a:r>
            <a:endParaRPr lang="es-CO" altLang="en-US" dirty="0"/>
          </a:p>
          <a:p>
            <a:pPr>
              <a:buNone/>
            </a:pPr>
            <a:r>
              <a:rPr lang="es-CO" altLang="en-US" dirty="0"/>
              <a:t>            		- </a:t>
            </a:r>
            <a:r>
              <a:rPr lang="es-CO" altLang="en-US" dirty="0" err="1"/>
              <a:t>Conversations</a:t>
            </a:r>
            <a:endParaRPr lang="es-CO" altLang="en-US" dirty="0"/>
          </a:p>
          <a:p>
            <a:pPr>
              <a:buNone/>
            </a:pPr>
            <a:r>
              <a:rPr lang="es-CO" altLang="en-US" dirty="0"/>
              <a:t>            		- </a:t>
            </a:r>
            <a:r>
              <a:rPr lang="es-CO" altLang="en-US" dirty="0" err="1"/>
              <a:t>Consultations</a:t>
            </a:r>
            <a:endParaRPr lang="es-CO" altLang="en-US" dirty="0"/>
          </a:p>
          <a:p>
            <a:pPr>
              <a:buFontTx/>
              <a:buNone/>
            </a:pPr>
            <a:r>
              <a:rPr lang="es-CO" altLang="en-US" dirty="0"/>
              <a:t>            		- And </a:t>
            </a:r>
            <a:r>
              <a:rPr lang="es-CO" altLang="en-US" dirty="0" err="1"/>
              <a:t>other</a:t>
            </a:r>
            <a:r>
              <a:rPr lang="es-CO" altLang="en-US" dirty="0"/>
              <a:t> </a:t>
            </a:r>
            <a:r>
              <a:rPr lang="es-CO" altLang="en-US" dirty="0" err="1"/>
              <a:t>everyday</a:t>
            </a:r>
            <a:r>
              <a:rPr lang="es-CO" altLang="en-US" dirty="0"/>
              <a:t> </a:t>
            </a:r>
            <a:r>
              <a:rPr lang="es-CO" altLang="en-US" dirty="0" err="1"/>
              <a:t>events</a:t>
            </a:r>
            <a:r>
              <a:rPr lang="es-CO" altLang="en-US" dirty="0"/>
              <a: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C151D0-C007-65E8-73CE-AC8D2984713D}"/>
              </a:ext>
            </a:extLst>
          </p:cNvPr>
          <p:cNvSpPr txBox="1"/>
          <p:nvPr/>
        </p:nvSpPr>
        <p:spPr>
          <a:xfrm>
            <a:off x="119336" y="336551"/>
            <a:ext cx="11881320" cy="5878532"/>
          </a:xfrm>
          <a:prstGeom prst="rect">
            <a:avLst/>
          </a:prstGeom>
          <a:noFill/>
        </p:spPr>
        <p:txBody>
          <a:bodyPr wrap="square">
            <a:spAutoFit/>
          </a:bodyPr>
          <a:lstStyle/>
          <a:p>
            <a:pPr algn="ctr">
              <a:spcBef>
                <a:spcPts val="0"/>
              </a:spcBef>
              <a:spcAft>
                <a:spcPts val="0"/>
              </a:spcAft>
              <a:tabLst>
                <a:tab pos="2971800" algn="ctr"/>
              </a:tabLst>
              <a:defRPr/>
            </a:pPr>
            <a:r>
              <a:rPr lang="en-US" sz="3200" b="1" dirty="0">
                <a:latin typeface="+mn-lt"/>
                <a:ea typeface="Times New Roman" panose="02020603050405020304" pitchFamily="18" charset="0"/>
              </a:rPr>
              <a:t>Eight Religious / Spiritual Notions Undergirding WES</a:t>
            </a:r>
            <a:endParaRPr lang="es-BO" sz="3200" b="1" dirty="0">
              <a:latin typeface="+mn-lt"/>
              <a:ea typeface="Times New Roman" panose="02020603050405020304" pitchFamily="18" charset="0"/>
            </a:endParaRPr>
          </a:p>
          <a:p>
            <a:pPr>
              <a:spcBef>
                <a:spcPts val="0"/>
              </a:spcBef>
              <a:spcAft>
                <a:spcPts val="0"/>
              </a:spcAft>
              <a:defRPr/>
            </a:pPr>
            <a:r>
              <a:rPr lang="en-US" sz="3200" dirty="0">
                <a:latin typeface="+mn-lt"/>
                <a:ea typeface="Times New Roman" panose="02020603050405020304" pitchFamily="18" charset="0"/>
              </a:rPr>
              <a:t> </a:t>
            </a:r>
            <a:endParaRPr lang="es-BO" sz="3200" dirty="0">
              <a:latin typeface="+mn-lt"/>
              <a:ea typeface="Times New Roman" panose="02020603050405020304" pitchFamily="18" charset="0"/>
            </a:endParaRPr>
          </a:p>
          <a:p>
            <a:pPr>
              <a:spcBef>
                <a:spcPts val="0"/>
              </a:spcBef>
              <a:spcAft>
                <a:spcPts val="0"/>
              </a:spcAft>
              <a:defRPr/>
            </a:pPr>
            <a:r>
              <a:rPr lang="en-US" sz="3200" dirty="0">
                <a:latin typeface="+mn-lt"/>
                <a:ea typeface="Times New Roman" panose="02020603050405020304" pitchFamily="18" charset="0"/>
              </a:rPr>
              <a:t>The following are ever present in the mind of a WES educator:</a:t>
            </a:r>
          </a:p>
          <a:p>
            <a:pPr>
              <a:spcBef>
                <a:spcPts val="0"/>
              </a:spcBef>
              <a:spcAft>
                <a:spcPts val="0"/>
              </a:spcAft>
              <a:defRPr/>
            </a:pPr>
            <a:r>
              <a:rPr lang="en-US" sz="3200" dirty="0">
                <a:latin typeface="+mn-lt"/>
                <a:ea typeface="Times New Roman" panose="02020603050405020304" pitchFamily="18" charset="0"/>
              </a:rPr>
              <a:t> </a:t>
            </a:r>
            <a:endParaRPr lang="es-BO" sz="3200" dirty="0">
              <a:latin typeface="+mn-lt"/>
              <a:ea typeface="Times New Roman" panose="02020603050405020304" pitchFamily="18" charset="0"/>
            </a:endParaRPr>
          </a:p>
          <a:p>
            <a:pPr marL="457200" indent="-457200">
              <a:spcBef>
                <a:spcPts val="0"/>
              </a:spcBef>
              <a:spcAft>
                <a:spcPts val="0"/>
              </a:spcAft>
              <a:buFont typeface="+mj-lt"/>
              <a:buAutoNum type="arabicPeriod"/>
              <a:defRPr/>
            </a:pPr>
            <a:r>
              <a:rPr lang="en-US" sz="3200" dirty="0">
                <a:latin typeface="+mn-lt"/>
                <a:ea typeface="Times New Roman" panose="02020603050405020304" pitchFamily="18" charset="0"/>
              </a:rPr>
              <a:t>There is one Creator Who is referred to by various names and titles.</a:t>
            </a:r>
            <a:endParaRPr lang="es-BO" sz="3200" dirty="0">
              <a:latin typeface="+mn-lt"/>
              <a:ea typeface="Times New Roman" panose="02020603050405020304" pitchFamily="18" charset="0"/>
            </a:endParaRPr>
          </a:p>
          <a:p>
            <a:pPr marL="457200" indent="-457200">
              <a:spcBef>
                <a:spcPts val="0"/>
              </a:spcBef>
              <a:spcAft>
                <a:spcPts val="0"/>
              </a:spcAft>
              <a:buFont typeface="+mj-lt"/>
              <a:buAutoNum type="arabicPeriod"/>
              <a:defRPr/>
            </a:pPr>
            <a:r>
              <a:rPr lang="en-US" sz="3200" dirty="0">
                <a:latin typeface="+mn-lt"/>
                <a:ea typeface="Times New Roman" panose="02020603050405020304" pitchFamily="18" charset="0"/>
              </a:rPr>
              <a:t>Every created thing has been endowed with and can manifest the names and attributes of God. Humans can show forth all of them.</a:t>
            </a:r>
          </a:p>
          <a:p>
            <a:pPr marL="457200" indent="-457200">
              <a:spcBef>
                <a:spcPts val="0"/>
              </a:spcBef>
              <a:spcAft>
                <a:spcPts val="0"/>
              </a:spcAft>
              <a:buFont typeface="+mj-lt"/>
              <a:buAutoNum type="arabicPeriod"/>
              <a:defRPr/>
            </a:pPr>
            <a:r>
              <a:rPr lang="en-US" sz="3200" dirty="0">
                <a:latin typeface="+mn-lt"/>
                <a:ea typeface="Times New Roman" panose="02020603050405020304" pitchFamily="18" charset="0"/>
              </a:rPr>
              <a:t>Humankind is one, organically-interrelated race; one human family.</a:t>
            </a:r>
            <a:endParaRPr lang="es-BO" sz="3200" dirty="0">
              <a:latin typeface="+mn-lt"/>
              <a:ea typeface="Times New Roman" panose="02020603050405020304" pitchFamily="18" charset="0"/>
            </a:endParaRPr>
          </a:p>
          <a:p>
            <a:pPr>
              <a:spcBef>
                <a:spcPts val="0"/>
              </a:spcBef>
              <a:spcAft>
                <a:spcPts val="0"/>
              </a:spcAft>
              <a:defRPr/>
            </a:pPr>
            <a:r>
              <a:rPr lang="en-US" sz="2400" dirty="0">
                <a:latin typeface="+mn-lt"/>
                <a:ea typeface="Times New Roman" panose="02020603050405020304" pitchFamily="18" charset="0"/>
              </a:rPr>
              <a:t>  </a:t>
            </a:r>
            <a:endParaRPr lang="es-BO" sz="2400" dirty="0">
              <a:latin typeface="+mn-lt"/>
              <a:ea typeface="Times New Roman" panose="02020603050405020304"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ACC00-16FC-1CA4-5BF2-3203DFBE6305}"/>
              </a:ext>
            </a:extLst>
          </p:cNvPr>
          <p:cNvSpPr>
            <a:spLocks noGrp="1"/>
          </p:cNvSpPr>
          <p:nvPr>
            <p:ph type="body" idx="1"/>
          </p:nvPr>
        </p:nvSpPr>
        <p:spPr>
          <a:xfrm>
            <a:off x="191344" y="274641"/>
            <a:ext cx="11809312" cy="5851525"/>
          </a:xfrm>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The manifold purposes of human life include:</a:t>
            </a:r>
            <a:endPar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4. to know, love, and worship the Creator through interacting with</a:t>
            </a:r>
          </a:p>
          <a:p>
            <a:pPr marL="457200" marR="0" lvl="1" indent="0" algn="l" defTabSz="914400" rtl="0" eaLnBrk="0" fontAlgn="base" latinLnBrk="0" hangingPunct="0">
              <a:lnSpc>
                <a:spcPct val="100000"/>
              </a:lnSpc>
              <a:spcBef>
                <a:spcPts val="0"/>
              </a:spcBef>
              <a:spcAft>
                <a:spcPts val="0"/>
              </a:spcAft>
              <a:buClrTx/>
              <a:buSzTx/>
              <a:buFontTx/>
              <a:buNone/>
              <a:tabLst/>
              <a:defRPr/>
            </a:pPr>
            <a:r>
              <a:rPr lang="en-US" sz="3000" kern="1200" dirty="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His/Her</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revealed Word and through interacting with and</a:t>
            </a:r>
          </a:p>
          <a:p>
            <a:pPr marL="457200" marR="0" lvl="1" indent="0" algn="l" defTabSz="914400" rtl="0" eaLnBrk="0" fontAlgn="base" latinLnBrk="0" hangingPunct="0">
              <a:lnSpc>
                <a:spcPct val="100000"/>
              </a:lnSpc>
              <a:spcBef>
                <a:spcPts val="0"/>
              </a:spcBef>
              <a:spcAft>
                <a:spcPts val="0"/>
              </a:spcAft>
              <a:buClrTx/>
              <a:buSzTx/>
              <a:buFontTx/>
              <a:buNone/>
              <a:tabLst/>
              <a:defRPr/>
            </a:pPr>
            <a:r>
              <a:rPr lang="en-US" sz="3000" kern="1200" dirty="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serving </a:t>
            </a:r>
            <a:r>
              <a:rPr kumimoji="0" lang="en-US" sz="3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His/Her</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creation;</a:t>
            </a:r>
            <a:endPar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5. to become the image of God by acquiring </a:t>
            </a:r>
            <a:r>
              <a:rPr kumimoji="0" lang="en-US" sz="3000" b="0" i="0" u="none" strike="noStrike" kern="1200" cap="none" spc="0" normalizeH="0" baseline="0" noProof="0" dirty="0" err="1">
                <a:ln>
                  <a:noFill/>
                </a:ln>
                <a:solidFill>
                  <a:srgbClr val="000000"/>
                </a:solidFill>
                <a:effectLst/>
                <a:uLnTx/>
                <a:uFillTx/>
                <a:latin typeface="Arial"/>
                <a:ea typeface="Times New Roman" panose="02020603050405020304" pitchFamily="18" charset="0"/>
                <a:cs typeface="Arial" panose="020B0604020202020204" pitchFamily="34" charset="0"/>
              </a:rPr>
              <a:t>His/Her</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attributes</a:t>
            </a:r>
          </a:p>
          <a:p>
            <a:pPr marL="457200" marR="0" lvl="1" indent="0" algn="l" defTabSz="914400" rtl="0" eaLnBrk="0" fontAlgn="base" latinLnBrk="0" hangingPunct="0">
              <a:lnSpc>
                <a:spcPct val="100000"/>
              </a:lnSpc>
              <a:spcBef>
                <a:spcPts val="0"/>
              </a:spcBef>
              <a:spcAft>
                <a:spcPts val="0"/>
              </a:spcAft>
              <a:buClrTx/>
              <a:buSzTx/>
              <a:buFontTx/>
              <a:buNone/>
              <a:tabLst/>
              <a:defRPr/>
            </a:pPr>
            <a:r>
              <a:rPr lang="en-US" sz="3000" kern="1200" dirty="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and virtues;</a:t>
            </a:r>
            <a:endPar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endParaRPr>
          </a:p>
          <a:p>
            <a:pPr marL="457200" marR="0" lvl="1" indent="0" algn="l" defTabSz="914400" rtl="0" eaLnBrk="0" fontAlgn="base" latinLnBrk="0" hangingPunct="0">
              <a:lnSpc>
                <a:spcPct val="100000"/>
              </a:lnSpc>
              <a:spcBef>
                <a:spcPts val="0"/>
              </a:spcBef>
              <a:spcAft>
                <a:spcPts val="0"/>
              </a:spcAft>
              <a:buClrTx/>
              <a:buSzTx/>
              <a:buFontTx/>
              <a:buNone/>
              <a:tabLst/>
              <a:defRPr/>
            </a:pPr>
            <a:r>
              <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6.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to build the Kingdom of the Father on earth by carrying forward</a:t>
            </a:r>
          </a:p>
          <a:p>
            <a:pPr marL="457200" marR="0" lvl="1" indent="0" algn="l" defTabSz="914400" rtl="0" eaLnBrk="0" fontAlgn="base" latinLnBrk="0" hangingPunct="0">
              <a:lnSpc>
                <a:spcPct val="100000"/>
              </a:lnSpc>
              <a:spcBef>
                <a:spcPts val="0"/>
              </a:spcBef>
              <a:spcAft>
                <a:spcPts val="0"/>
              </a:spcAft>
              <a:buClrTx/>
              <a:buSzTx/>
              <a:buFontTx/>
              <a:buNone/>
              <a:tabLst/>
              <a:defRPr/>
            </a:pPr>
            <a:r>
              <a:rPr lang="en-US" sz="3000" kern="1200" dirty="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an ever-advancing civilization and by building a new world</a:t>
            </a:r>
          </a:p>
          <a:p>
            <a:pPr marL="457200" marR="0" lvl="1" indent="0" algn="l" defTabSz="914400" rtl="0" eaLnBrk="0" fontAlgn="base" latinLnBrk="0" hangingPunct="0">
              <a:lnSpc>
                <a:spcPct val="100000"/>
              </a:lnSpc>
              <a:spcBef>
                <a:spcPts val="0"/>
              </a:spcBef>
              <a:spcAft>
                <a:spcPts val="0"/>
              </a:spcAft>
              <a:buClrTx/>
              <a:buSzTx/>
              <a:buFontTx/>
              <a:buNone/>
              <a:tabLst/>
              <a:defRPr/>
            </a:pPr>
            <a:r>
              <a:rPr lang="en-US" sz="3000" kern="1200" dirty="0">
                <a:ea typeface="Times New Roman" panose="02020603050405020304" pitchFamily="18" charset="0"/>
                <a:cs typeface="Arial" panose="020B0604020202020204" pitchFamily="34" charset="0"/>
              </a:rPr>
              <a:t>   </a:t>
            </a: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order;</a:t>
            </a:r>
            <a:endPar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endParaRPr>
          </a:p>
          <a:p>
            <a:pPr marL="971550" marR="0" lvl="1" indent="-514350" algn="l" defTabSz="914400" rtl="0" eaLnBrk="0" fontAlgn="base" latinLnBrk="0" hangingPunct="0">
              <a:lnSpc>
                <a:spcPct val="100000"/>
              </a:lnSpc>
              <a:spcBef>
                <a:spcPts val="0"/>
              </a:spcBef>
              <a:spcAft>
                <a:spcPts val="0"/>
              </a:spcAft>
              <a:buClrTx/>
              <a:buSzTx/>
              <a:buFontTx/>
              <a:buAutoNum type="arabicPeriod" startAt="7"/>
              <a:tabLst/>
              <a:defRPr/>
            </a:pP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to prepare one's soul for life beyond death.</a:t>
            </a:r>
            <a:endParaRPr lang="es-BO" sz="3000" kern="1200" dirty="0">
              <a:ea typeface="Times New Roman" panose="02020603050405020304" pitchFamily="18" charset="0"/>
              <a:cs typeface="Arial" panose="020B0604020202020204" pitchFamily="34" charset="0"/>
            </a:endParaRPr>
          </a:p>
          <a:p>
            <a:pPr marL="971550" marR="0" lvl="1" indent="-514350" algn="l" defTabSz="914400" rtl="0" eaLnBrk="0" fontAlgn="base" latinLnBrk="0" hangingPunct="0">
              <a:lnSpc>
                <a:spcPct val="100000"/>
              </a:lnSpc>
              <a:spcBef>
                <a:spcPts val="0"/>
              </a:spcBef>
              <a:spcAft>
                <a:spcPts val="0"/>
              </a:spcAft>
              <a:buClrTx/>
              <a:buSzTx/>
              <a:buFontTx/>
              <a:buAutoNum type="arabicPeriod" startAt="7"/>
              <a:tabLst/>
              <a:defRPr/>
            </a:pPr>
            <a:r>
              <a:rPr kumimoji="0" lang="en-US"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The Creator renews His eternal Faith approximately every thousand years by sending an Intermediary Who reveals laws and establishes a new religion, which, in turn, stimulates the flowering of a new civilization.</a:t>
            </a:r>
            <a:endParaRPr kumimoji="0" lang="es-BO" sz="3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endParaRPr>
          </a:p>
          <a:p>
            <a:pPr marL="85725" indent="0">
              <a:buNone/>
            </a:pPr>
            <a:endParaRPr lang="es-BO" sz="2800" dirty="0"/>
          </a:p>
        </p:txBody>
      </p:sp>
    </p:spTree>
    <p:extLst>
      <p:ext uri="{BB962C8B-B14F-4D97-AF65-F5344CB8AC3E}">
        <p14:creationId xmlns:p14="http://schemas.microsoft.com/office/powerpoint/2010/main" val="2635863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Título">
            <a:extLst>
              <a:ext uri="{FF2B5EF4-FFF2-40B4-BE49-F238E27FC236}">
                <a16:creationId xmlns:a16="http://schemas.microsoft.com/office/drawing/2014/main" id="{8142474E-6F04-2679-0774-A5F46EC3BFFE}"/>
              </a:ext>
            </a:extLst>
          </p:cNvPr>
          <p:cNvSpPr>
            <a:spLocks noGrp="1" noChangeArrowheads="1"/>
          </p:cNvSpPr>
          <p:nvPr>
            <p:ph type="title"/>
          </p:nvPr>
        </p:nvSpPr>
        <p:spPr>
          <a:xfrm>
            <a:off x="1981200" y="142875"/>
            <a:ext cx="8229600" cy="642938"/>
          </a:xfrm>
        </p:spPr>
        <p:txBody>
          <a:bodyPr/>
          <a:lstStyle/>
          <a:p>
            <a:r>
              <a:rPr lang="es-CO" altLang="en-US" sz="3600" b="1" dirty="0" err="1"/>
              <a:t>Sciences</a:t>
            </a:r>
            <a:r>
              <a:rPr lang="es-CO" altLang="en-US" sz="3600" b="1" dirty="0"/>
              <a:t> </a:t>
            </a:r>
            <a:r>
              <a:rPr lang="es-CO" altLang="en-US" sz="3600" b="1" dirty="0" err="1"/>
              <a:t>that</a:t>
            </a:r>
            <a:r>
              <a:rPr lang="es-CO" altLang="en-US" sz="3600" b="1" dirty="0"/>
              <a:t> </a:t>
            </a:r>
            <a:r>
              <a:rPr lang="es-CO" altLang="en-US" sz="3600" b="1" dirty="0" err="1"/>
              <a:t>inform</a:t>
            </a:r>
            <a:r>
              <a:rPr lang="es-CO" altLang="en-US" sz="3600" b="1" dirty="0"/>
              <a:t> WES</a:t>
            </a:r>
          </a:p>
        </p:txBody>
      </p:sp>
      <p:sp>
        <p:nvSpPr>
          <p:cNvPr id="99331" name="2 Marcador de contenido">
            <a:extLst>
              <a:ext uri="{FF2B5EF4-FFF2-40B4-BE49-F238E27FC236}">
                <a16:creationId xmlns:a16="http://schemas.microsoft.com/office/drawing/2014/main" id="{2F4AA7B1-D744-EC55-F066-7162269A8436}"/>
              </a:ext>
            </a:extLst>
          </p:cNvPr>
          <p:cNvSpPr>
            <a:spLocks noGrp="1" noChangeArrowheads="1"/>
          </p:cNvSpPr>
          <p:nvPr>
            <p:ph sz="half" idx="1"/>
          </p:nvPr>
        </p:nvSpPr>
        <p:spPr>
          <a:xfrm>
            <a:off x="191344" y="857250"/>
            <a:ext cx="6408712" cy="5786438"/>
          </a:xfrm>
        </p:spPr>
        <p:txBody>
          <a:bodyPr/>
          <a:lstStyle/>
          <a:p>
            <a:r>
              <a:rPr lang="es-CO" altLang="en-US" dirty="0" err="1"/>
              <a:t>Physical</a:t>
            </a:r>
            <a:r>
              <a:rPr lang="es-CO" altLang="en-US" dirty="0"/>
              <a:t> </a:t>
            </a:r>
            <a:r>
              <a:rPr lang="es-CO" altLang="en-US" dirty="0" err="1"/>
              <a:t>Sciences</a:t>
            </a:r>
            <a:endParaRPr lang="es-CO" altLang="en-US" dirty="0"/>
          </a:p>
          <a:p>
            <a:pPr lvl="1"/>
            <a:r>
              <a:rPr lang="es-CO" altLang="en-US" sz="2800" dirty="0" err="1"/>
              <a:t>Physics</a:t>
            </a:r>
            <a:endParaRPr lang="es-CO" altLang="en-US" sz="2800" dirty="0"/>
          </a:p>
          <a:p>
            <a:pPr lvl="1"/>
            <a:r>
              <a:rPr lang="es-CO" altLang="en-US" sz="2800" dirty="0" err="1"/>
              <a:t>Chemistry</a:t>
            </a:r>
            <a:endParaRPr lang="es-CO" altLang="en-US" dirty="0"/>
          </a:p>
          <a:p>
            <a:r>
              <a:rPr lang="es-CO" altLang="en-US" dirty="0" err="1"/>
              <a:t>Life</a:t>
            </a:r>
            <a:r>
              <a:rPr lang="es-CO" altLang="en-US" dirty="0"/>
              <a:t> </a:t>
            </a:r>
            <a:r>
              <a:rPr lang="es-CO" altLang="en-US" dirty="0" err="1"/>
              <a:t>Sciences</a:t>
            </a:r>
            <a:endParaRPr lang="es-CO" altLang="en-US" dirty="0"/>
          </a:p>
          <a:p>
            <a:pPr lvl="1"/>
            <a:r>
              <a:rPr lang="es-CO" altLang="en-US" sz="2800" dirty="0" err="1"/>
              <a:t>Biochemistry</a:t>
            </a:r>
            <a:endParaRPr lang="es-CO" altLang="en-US" sz="2800" dirty="0"/>
          </a:p>
          <a:p>
            <a:pPr lvl="1"/>
            <a:r>
              <a:rPr lang="es-CO" altLang="en-US" sz="2800" dirty="0" err="1"/>
              <a:t>Genetics</a:t>
            </a:r>
            <a:endParaRPr lang="es-CO" altLang="en-US" sz="2800" dirty="0"/>
          </a:p>
          <a:p>
            <a:pPr lvl="1"/>
            <a:r>
              <a:rPr lang="es-CO" altLang="en-US" sz="2800" dirty="0" err="1"/>
              <a:t>Nutrition</a:t>
            </a:r>
            <a:endParaRPr lang="es-CO" altLang="en-US" sz="2800" dirty="0"/>
          </a:p>
          <a:p>
            <a:pPr lvl="1"/>
            <a:r>
              <a:rPr lang="es-CO" altLang="en-US" sz="2800" dirty="0" err="1"/>
              <a:t>Neuroscience</a:t>
            </a:r>
            <a:endParaRPr lang="es-CO" altLang="en-US" sz="2800" dirty="0"/>
          </a:p>
          <a:p>
            <a:pPr lvl="1"/>
            <a:r>
              <a:rPr lang="es-CO" altLang="en-US" sz="2800" dirty="0" err="1"/>
              <a:t>Psychology</a:t>
            </a:r>
            <a:endParaRPr lang="es-CO" altLang="en-US" sz="2800" dirty="0"/>
          </a:p>
          <a:p>
            <a:pPr lvl="1"/>
            <a:r>
              <a:rPr lang="es-CO" altLang="en-US" sz="2800" dirty="0"/>
              <a:t>Human </a:t>
            </a:r>
            <a:r>
              <a:rPr lang="es-CO" altLang="en-US" sz="2800" dirty="0" err="1"/>
              <a:t>development</a:t>
            </a:r>
            <a:r>
              <a:rPr lang="es-CO" altLang="en-US" sz="2800" dirty="0"/>
              <a:t> and </a:t>
            </a:r>
            <a:r>
              <a:rPr lang="es-CO" altLang="en-US" sz="2800" dirty="0" err="1"/>
              <a:t>learning</a:t>
            </a:r>
            <a:endParaRPr lang="es-CO" altLang="en-US" sz="2800" dirty="0"/>
          </a:p>
          <a:p>
            <a:pPr lvl="1"/>
            <a:r>
              <a:rPr lang="es-CO" altLang="en-US" sz="2800" dirty="0" err="1"/>
              <a:t>Ecology</a:t>
            </a:r>
            <a:endParaRPr lang="es-CO" altLang="en-US" sz="2800" dirty="0"/>
          </a:p>
          <a:p>
            <a:pPr marL="457200" lvl="1" indent="0">
              <a:buNone/>
            </a:pPr>
            <a:endParaRPr lang="es-CO" altLang="en-US" sz="1800" dirty="0"/>
          </a:p>
          <a:p>
            <a:pPr lvl="1"/>
            <a:endParaRPr lang="es-CO" altLang="en-US" sz="1800" dirty="0"/>
          </a:p>
        </p:txBody>
      </p:sp>
      <p:sp>
        <p:nvSpPr>
          <p:cNvPr id="99332" name="3 Marcador de contenido">
            <a:extLst>
              <a:ext uri="{FF2B5EF4-FFF2-40B4-BE49-F238E27FC236}">
                <a16:creationId xmlns:a16="http://schemas.microsoft.com/office/drawing/2014/main" id="{0FB45D3E-20BE-F14C-55BD-DE718D4A0E6E}"/>
              </a:ext>
            </a:extLst>
          </p:cNvPr>
          <p:cNvSpPr>
            <a:spLocks noGrp="1" noChangeArrowheads="1"/>
          </p:cNvSpPr>
          <p:nvPr>
            <p:ph sz="half" idx="2"/>
          </p:nvPr>
        </p:nvSpPr>
        <p:spPr>
          <a:xfrm>
            <a:off x="8008104" y="889747"/>
            <a:ext cx="3848535" cy="5786438"/>
          </a:xfrm>
        </p:spPr>
        <p:txBody>
          <a:bodyPr/>
          <a:lstStyle/>
          <a:p>
            <a:r>
              <a:rPr lang="es-CO" altLang="en-US" dirty="0"/>
              <a:t>Formal </a:t>
            </a:r>
            <a:r>
              <a:rPr lang="es-CO" altLang="en-US" dirty="0" err="1"/>
              <a:t>Sciences</a:t>
            </a:r>
            <a:endParaRPr lang="es-CO" altLang="en-US" dirty="0"/>
          </a:p>
          <a:p>
            <a:pPr lvl="1"/>
            <a:r>
              <a:rPr lang="es-CO" altLang="en-US" sz="2800" dirty="0" err="1"/>
              <a:t>Logic</a:t>
            </a:r>
            <a:endParaRPr lang="es-CO" altLang="en-US" sz="2800" dirty="0"/>
          </a:p>
          <a:p>
            <a:pPr lvl="1"/>
            <a:r>
              <a:rPr lang="es-CO" altLang="en-US" sz="2800" dirty="0" err="1"/>
              <a:t>Epistemology</a:t>
            </a:r>
            <a:endParaRPr lang="es-CO" altLang="en-US" sz="2800" dirty="0"/>
          </a:p>
          <a:p>
            <a:pPr lvl="1"/>
            <a:r>
              <a:rPr lang="es-CO" altLang="en-US" sz="2800" dirty="0" err="1"/>
              <a:t>Systems</a:t>
            </a:r>
            <a:r>
              <a:rPr lang="es-CO" altLang="en-US" sz="2800" dirty="0"/>
              <a:t> </a:t>
            </a:r>
            <a:r>
              <a:rPr lang="es-CO" altLang="en-US" sz="2800" dirty="0" err="1"/>
              <a:t>Theory</a:t>
            </a:r>
            <a:endParaRPr lang="es-CO" altLang="en-US" sz="2800" dirty="0"/>
          </a:p>
          <a:p>
            <a:pPr lvl="1"/>
            <a:endParaRPr lang="es-CO" altLang="en-US" sz="2800" dirty="0"/>
          </a:p>
          <a:p>
            <a:r>
              <a:rPr lang="es-CO" altLang="en-US" dirty="0" err="1"/>
              <a:t>Applied</a:t>
            </a:r>
            <a:r>
              <a:rPr lang="es-CO" altLang="en-US" dirty="0"/>
              <a:t> </a:t>
            </a:r>
            <a:r>
              <a:rPr lang="es-CO" altLang="en-US" dirty="0" err="1"/>
              <a:t>Sciences</a:t>
            </a:r>
            <a:endParaRPr lang="es-CO" altLang="en-US" dirty="0"/>
          </a:p>
          <a:p>
            <a:pPr lvl="1"/>
            <a:r>
              <a:rPr lang="es-CO" altLang="en-US" sz="2800" dirty="0" err="1"/>
              <a:t>Architecture</a:t>
            </a:r>
            <a:endParaRPr lang="es-CO" altLang="en-US" sz="2800" dirty="0"/>
          </a:p>
          <a:p>
            <a:pPr lvl="1"/>
            <a:r>
              <a:rPr lang="es-CO" altLang="en-US" sz="2800" dirty="0" err="1"/>
              <a:t>Engineering</a:t>
            </a:r>
            <a:endParaRPr lang="es-CO" altLang="en-US" sz="2800" dirty="0"/>
          </a:p>
          <a:p>
            <a:pPr lvl="1"/>
            <a:r>
              <a:rPr lang="es-CO" altLang="en-US" sz="2800" dirty="0" err="1"/>
              <a:t>Technology</a:t>
            </a:r>
          </a:p>
          <a:p>
            <a:pPr lvl="1"/>
            <a:endParaRPr lang="es-CO" altLang="en-US" sz="1700" dirty="0"/>
          </a:p>
        </p:txBody>
      </p:sp>
      <p:sp>
        <p:nvSpPr>
          <p:cNvPr id="3" name="TextBox 2">
            <a:extLst>
              <a:ext uri="{FF2B5EF4-FFF2-40B4-BE49-F238E27FC236}">
                <a16:creationId xmlns:a16="http://schemas.microsoft.com/office/drawing/2014/main" id="{783C06F3-3463-0528-7D65-0A558B4BA3C3}"/>
              </a:ext>
            </a:extLst>
          </p:cNvPr>
          <p:cNvSpPr txBox="1"/>
          <p:nvPr/>
        </p:nvSpPr>
        <p:spPr>
          <a:xfrm>
            <a:off x="4215972" y="889747"/>
            <a:ext cx="3435556" cy="3625608"/>
          </a:xfrm>
          <a:prstGeom prst="rect">
            <a:avLst/>
          </a:prstGeom>
          <a:noFill/>
        </p:spPr>
        <p:txBody>
          <a:bodyPr wrap="non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a:ln>
                  <a:noFill/>
                </a:ln>
                <a:solidFill>
                  <a:srgbClr val="000000"/>
                </a:solidFill>
                <a:effectLst/>
                <a:uLnTx/>
                <a:uFillTx/>
                <a:latin typeface="Arial"/>
                <a:ea typeface="+mn-ea"/>
                <a:cs typeface="Arial"/>
              </a:rPr>
              <a:t>Social </a:t>
            </a:r>
            <a:r>
              <a:rPr kumimoji="0" lang="es-CO" altLang="en-US" sz="2800" b="0" i="0" u="none" strike="noStrike" kern="0" cap="none" spc="0" normalizeH="0" baseline="0" noProof="0" dirty="0" err="1">
                <a:ln>
                  <a:noFill/>
                </a:ln>
                <a:solidFill>
                  <a:srgbClr val="000000"/>
                </a:solidFill>
                <a:effectLst/>
                <a:uLnTx/>
                <a:uFillTx/>
                <a:latin typeface="Arial"/>
                <a:ea typeface="+mn-ea"/>
                <a:cs typeface="Arial"/>
              </a:rPr>
              <a:t>Sciences</a:t>
            </a:r>
            <a:endParaRPr kumimoji="0" lang="es-CO" altLang="en-US" sz="2800" b="0" i="0" u="none" strike="noStrike" kern="0" cap="none" spc="0" normalizeH="0" baseline="0" noProof="0" dirty="0">
              <a:ln>
                <a:noFill/>
              </a:ln>
              <a:solidFill>
                <a:srgbClr val="000000"/>
              </a:solidFill>
              <a:effectLst/>
              <a:uLnTx/>
              <a:uFillTx/>
              <a:latin typeface="Arial"/>
              <a:ea typeface="+mn-ea"/>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Administration</a:t>
            </a:r>
            <a:endParaRPr kumimoji="0" lang="es-CO" altLang="en-US" sz="2800" b="0" i="0" u="none" strike="noStrike" kern="0" cap="none" spc="0" normalizeH="0" baseline="0" noProof="0" dirty="0">
              <a:ln>
                <a:noFill/>
              </a:ln>
              <a:solidFill>
                <a:srgbClr val="000000"/>
              </a:solidFill>
              <a:effectLst/>
              <a:uLnTx/>
              <a:uFillTx/>
              <a:latin typeface="Arial"/>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Anthropology</a:t>
            </a:r>
            <a:endParaRPr kumimoji="0" lang="es-CO" altLang="en-US" sz="2800" b="0" i="0" u="none" strike="noStrike" kern="0" cap="none" spc="0" normalizeH="0" baseline="0" noProof="0" dirty="0">
              <a:ln>
                <a:noFill/>
              </a:ln>
              <a:solidFill>
                <a:srgbClr val="000000"/>
              </a:solidFill>
              <a:effectLst/>
              <a:uLnTx/>
              <a:uFillTx/>
              <a:latin typeface="Arial"/>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Communication</a:t>
            </a:r>
            <a:endParaRPr kumimoji="0" lang="es-CO" altLang="en-US" sz="2800" b="0" i="0" u="none" strike="noStrike" kern="0" cap="none" spc="0" normalizeH="0" baseline="0" noProof="0" dirty="0">
              <a:ln>
                <a:noFill/>
              </a:ln>
              <a:solidFill>
                <a:srgbClr val="000000"/>
              </a:solidFill>
              <a:effectLst/>
              <a:uLnTx/>
              <a:uFillTx/>
              <a:latin typeface="Arial"/>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Education</a:t>
            </a:r>
            <a:endParaRPr kumimoji="0" lang="es-CO" altLang="en-US" sz="2800" b="0" i="0" u="none" strike="noStrike" kern="0" cap="none" spc="0" normalizeH="0" baseline="0" noProof="0" dirty="0">
              <a:ln>
                <a:noFill/>
              </a:ln>
              <a:solidFill>
                <a:srgbClr val="000000"/>
              </a:solidFill>
              <a:effectLst/>
              <a:uLnTx/>
              <a:uFillTx/>
              <a:latin typeface="Arial"/>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Linguistics</a:t>
            </a:r>
            <a:endParaRPr kumimoji="0" lang="es-CO" altLang="en-US" sz="2800" b="0" i="0" u="none" strike="noStrike" kern="0" cap="none" spc="0" normalizeH="0" baseline="0" noProof="0" dirty="0">
              <a:ln>
                <a:noFill/>
              </a:ln>
              <a:solidFill>
                <a:srgbClr val="000000"/>
              </a:solidFill>
              <a:effectLst/>
              <a:uLnTx/>
              <a:uFillTx/>
              <a:latin typeface="Arial"/>
              <a:cs typeface="Arial"/>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s-CO" altLang="en-US" sz="2800" b="0" i="0" u="none" strike="noStrike" kern="0" cap="none" spc="0" normalizeH="0" baseline="0" noProof="0" dirty="0" err="1">
                <a:ln>
                  <a:noFill/>
                </a:ln>
                <a:solidFill>
                  <a:srgbClr val="000000"/>
                </a:solidFill>
                <a:effectLst/>
                <a:uLnTx/>
                <a:uFillTx/>
                <a:latin typeface="Arial"/>
                <a:cs typeface="Arial"/>
              </a:rPr>
              <a:t>Sociology</a:t>
            </a:r>
            <a:endParaRPr kumimoji="0" lang="es-CO" altLang="en-US" sz="2800" b="0" i="0" u="none" strike="noStrike" kern="0" cap="none" spc="0" normalizeH="0" baseline="0" noProof="0" dirty="0">
              <a:ln>
                <a:noFill/>
              </a:ln>
              <a:solidFill>
                <a:srgbClr val="000000"/>
              </a:solidFill>
              <a:effectLst/>
              <a:uLnTx/>
              <a:uFillTx/>
              <a:latin typeface="Arial"/>
              <a:cs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752E91-478B-8BD1-5CBE-34C42EF7CF83}"/>
              </a:ext>
            </a:extLst>
          </p:cNvPr>
          <p:cNvSpPr txBox="1"/>
          <p:nvPr/>
        </p:nvSpPr>
        <p:spPr>
          <a:xfrm>
            <a:off x="1775520" y="188640"/>
            <a:ext cx="8856662" cy="7694414"/>
          </a:xfrm>
          <a:prstGeom prst="rect">
            <a:avLst/>
          </a:prstGeom>
          <a:noFill/>
        </p:spPr>
        <p:txBody>
          <a:bodyPr>
            <a:spAutoFit/>
          </a:bodyPr>
          <a:lstStyle/>
          <a:p>
            <a:pPr>
              <a:defRPr/>
            </a:pPr>
            <a:endParaRPr lang="en-US" sz="2200" dirty="0">
              <a:latin typeface="Times New Roman" panose="02020603050405020304" pitchFamily="18" charset="0"/>
              <a:ea typeface="Times New Roman" panose="02020603050405020304" pitchFamily="18" charset="0"/>
            </a:endParaRPr>
          </a:p>
          <a:p>
            <a:pPr algn="ctr">
              <a:defRPr/>
            </a:pPr>
            <a:r>
              <a:rPr lang="en-US" sz="4400" b="1" dirty="0">
                <a:latin typeface="+mn-lt"/>
                <a:ea typeface="Times New Roman" panose="02020603050405020304" pitchFamily="18" charset="0"/>
              </a:rPr>
              <a:t>Five scientific tenets that guide the development of WES</a:t>
            </a:r>
          </a:p>
          <a:p>
            <a:pPr>
              <a:defRPr/>
            </a:pPr>
            <a:endParaRPr lang="en-US" sz="4400" dirty="0">
              <a:latin typeface="Times New Roman" panose="02020603050405020304" pitchFamily="18" charset="0"/>
              <a:ea typeface="Times New Roman" panose="02020603050405020304" pitchFamily="18" charset="0"/>
            </a:endParaRPr>
          </a:p>
          <a:p>
            <a:pPr>
              <a:defRPr/>
            </a:pPr>
            <a:r>
              <a:rPr lang="en-US" sz="4400" dirty="0">
                <a:latin typeface="+mn-lt"/>
                <a:ea typeface="Times New Roman" panose="02020603050405020304" pitchFamily="18" charset="0"/>
              </a:rPr>
              <a:t>The Wholistic Educational System fulfills the qualifications of a science, is scientific in its method, and upholds the following science-related tenets:</a:t>
            </a:r>
          </a:p>
          <a:p>
            <a:pPr>
              <a:defRPr/>
            </a:pPr>
            <a:endParaRPr lang="en-US" sz="4400" dirty="0">
              <a:latin typeface="+mn-lt"/>
              <a:ea typeface="Times New Roman" panose="02020603050405020304" pitchFamily="18" charset="0"/>
            </a:endParaRPr>
          </a:p>
          <a:p>
            <a:pPr>
              <a:defRPr/>
            </a:pPr>
            <a:endParaRPr lang="en-US" sz="2400" dirty="0">
              <a:latin typeface="+mn-lt"/>
              <a:ea typeface="Times New Roman" panose="02020603050405020304" pitchFamily="18" charset="0"/>
            </a:endParaRPr>
          </a:p>
          <a:p>
            <a:pPr>
              <a:defRPr/>
            </a:pPr>
            <a:endParaRPr lang="en-US" sz="2200" dirty="0">
              <a:latin typeface="Times New Roman" panose="02020603050405020304" pitchFamily="18" charset="0"/>
              <a:ea typeface="Times New Roman" panose="02020603050405020304" pitchFamily="18" charset="0"/>
            </a:endParaRPr>
          </a:p>
          <a:p>
            <a:pPr>
              <a:defRPr/>
            </a:pPr>
            <a:endParaRPr lang="en-US" sz="1200" dirty="0">
              <a:latin typeface="Times New Roman" panose="02020603050405020304" pitchFamily="18" charset="0"/>
            </a:endParaRPr>
          </a:p>
          <a:p>
            <a:pPr>
              <a:defRPr/>
            </a:pPr>
            <a:endParaRPr lang="es-BO"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72630C-2F2B-815E-F4AE-BCAA6DDF0694}"/>
              </a:ext>
            </a:extLst>
          </p:cNvPr>
          <p:cNvSpPr>
            <a:spLocks noGrp="1"/>
          </p:cNvSpPr>
          <p:nvPr>
            <p:ph type="body" idx="1"/>
          </p:nvPr>
        </p:nvSpPr>
        <p:spPr>
          <a:xfrm>
            <a:off x="263352" y="116632"/>
            <a:ext cx="11737304" cy="662473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1. Creation being hierarchically organized and humankind being at the apex of all created things (with the exception of the Prophets during their lifetime on earth), human reality can be viewed as a composite of all lower ontological levels; containing all of the powers of the material, botanical, and zoological realms; while also manifesting human and divine attributes which are not possessed by beings at the lower levels. Hence, humankind can be viewed as the "book of creation."  Paradoxically, the universe, which contains human beings, in a sense, is also contained within human beings.</a:t>
            </a:r>
          </a:p>
          <a:p>
            <a:pPr marL="85725" indent="0">
              <a:buNone/>
            </a:pPr>
            <a:endParaRPr lang="es-BO" sz="2400" dirty="0"/>
          </a:p>
        </p:txBody>
      </p:sp>
    </p:spTree>
    <p:extLst>
      <p:ext uri="{BB962C8B-B14F-4D97-AF65-F5344CB8AC3E}">
        <p14:creationId xmlns:p14="http://schemas.microsoft.com/office/powerpoint/2010/main" val="35214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oup 18">
            <a:extLst>
              <a:ext uri="{FF2B5EF4-FFF2-40B4-BE49-F238E27FC236}">
                <a16:creationId xmlns:a16="http://schemas.microsoft.com/office/drawing/2014/main" id="{792AA270-908E-13C8-C810-3F5BD8988BBB}"/>
              </a:ext>
            </a:extLst>
          </p:cNvPr>
          <p:cNvGrpSpPr>
            <a:grpSpLocks/>
          </p:cNvGrpSpPr>
          <p:nvPr/>
        </p:nvGrpSpPr>
        <p:grpSpPr bwMode="auto">
          <a:xfrm>
            <a:off x="2514600" y="457201"/>
            <a:ext cx="7162800" cy="6365875"/>
            <a:chOff x="672" y="288"/>
            <a:chExt cx="4512" cy="4010"/>
          </a:xfrm>
        </p:grpSpPr>
        <p:grpSp>
          <p:nvGrpSpPr>
            <p:cNvPr id="93187" name="Group 9">
              <a:extLst>
                <a:ext uri="{FF2B5EF4-FFF2-40B4-BE49-F238E27FC236}">
                  <a16:creationId xmlns:a16="http://schemas.microsoft.com/office/drawing/2014/main" id="{C368D727-50E2-6C2E-93CF-0655694C222A}"/>
                </a:ext>
              </a:extLst>
            </p:cNvPr>
            <p:cNvGrpSpPr>
              <a:grpSpLocks/>
            </p:cNvGrpSpPr>
            <p:nvPr/>
          </p:nvGrpSpPr>
          <p:grpSpPr bwMode="auto">
            <a:xfrm>
              <a:off x="672" y="288"/>
              <a:ext cx="4512" cy="3792"/>
              <a:chOff x="672" y="192"/>
              <a:chExt cx="4608" cy="3984"/>
            </a:xfrm>
          </p:grpSpPr>
          <p:sp>
            <p:nvSpPr>
              <p:cNvPr id="115724" name="Oval 2">
                <a:extLst>
                  <a:ext uri="{FF2B5EF4-FFF2-40B4-BE49-F238E27FC236}">
                    <a16:creationId xmlns:a16="http://schemas.microsoft.com/office/drawing/2014/main" id="{F48596F6-2592-3E79-2E7B-42CE0DECCD50}"/>
                  </a:ext>
                </a:extLst>
              </p:cNvPr>
              <p:cNvSpPr>
                <a:spLocks noChangeArrowheads="1"/>
              </p:cNvSpPr>
              <p:nvPr/>
            </p:nvSpPr>
            <p:spPr bwMode="auto">
              <a:xfrm>
                <a:off x="672" y="192"/>
                <a:ext cx="4608" cy="3984"/>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25" name="Oval 3">
                <a:extLst>
                  <a:ext uri="{FF2B5EF4-FFF2-40B4-BE49-F238E27FC236}">
                    <a16:creationId xmlns:a16="http://schemas.microsoft.com/office/drawing/2014/main" id="{60D834B6-AC0B-A948-7D0F-3EF582511914}"/>
                  </a:ext>
                </a:extLst>
              </p:cNvPr>
              <p:cNvSpPr>
                <a:spLocks noChangeArrowheads="1"/>
              </p:cNvSpPr>
              <p:nvPr/>
            </p:nvSpPr>
            <p:spPr bwMode="auto">
              <a:xfrm>
                <a:off x="1008" y="720"/>
                <a:ext cx="3984" cy="3360"/>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26" name="Oval 4">
                <a:extLst>
                  <a:ext uri="{FF2B5EF4-FFF2-40B4-BE49-F238E27FC236}">
                    <a16:creationId xmlns:a16="http://schemas.microsoft.com/office/drawing/2014/main" id="{30814C31-17A5-C433-4C73-FC4B990C1DE0}"/>
                  </a:ext>
                </a:extLst>
              </p:cNvPr>
              <p:cNvSpPr>
                <a:spLocks noChangeArrowheads="1"/>
              </p:cNvSpPr>
              <p:nvPr/>
            </p:nvSpPr>
            <p:spPr bwMode="auto">
              <a:xfrm>
                <a:off x="1248" y="1104"/>
                <a:ext cx="3408" cy="2880"/>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27" name="Oval 5">
                <a:extLst>
                  <a:ext uri="{FF2B5EF4-FFF2-40B4-BE49-F238E27FC236}">
                    <a16:creationId xmlns:a16="http://schemas.microsoft.com/office/drawing/2014/main" id="{48EC3EBC-5F0A-57B3-4BFD-2C12D138C256}"/>
                  </a:ext>
                </a:extLst>
              </p:cNvPr>
              <p:cNvSpPr>
                <a:spLocks noChangeArrowheads="1"/>
              </p:cNvSpPr>
              <p:nvPr/>
            </p:nvSpPr>
            <p:spPr bwMode="auto">
              <a:xfrm>
                <a:off x="1440" y="1536"/>
                <a:ext cx="2928" cy="2352"/>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28" name="Oval 6">
                <a:extLst>
                  <a:ext uri="{FF2B5EF4-FFF2-40B4-BE49-F238E27FC236}">
                    <a16:creationId xmlns:a16="http://schemas.microsoft.com/office/drawing/2014/main" id="{794DDC86-3E3E-A7F1-A24B-28619D46BA55}"/>
                  </a:ext>
                </a:extLst>
              </p:cNvPr>
              <p:cNvSpPr>
                <a:spLocks noChangeArrowheads="1"/>
              </p:cNvSpPr>
              <p:nvPr/>
            </p:nvSpPr>
            <p:spPr bwMode="auto">
              <a:xfrm>
                <a:off x="1776" y="2112"/>
                <a:ext cx="2304" cy="1728"/>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29" name="Oval 7">
                <a:extLst>
                  <a:ext uri="{FF2B5EF4-FFF2-40B4-BE49-F238E27FC236}">
                    <a16:creationId xmlns:a16="http://schemas.microsoft.com/office/drawing/2014/main" id="{0A92FE78-BCBA-E3E0-7125-D7622DFC3F34}"/>
                  </a:ext>
                </a:extLst>
              </p:cNvPr>
              <p:cNvSpPr>
                <a:spLocks noChangeArrowheads="1"/>
              </p:cNvSpPr>
              <p:nvPr/>
            </p:nvSpPr>
            <p:spPr bwMode="auto">
              <a:xfrm>
                <a:off x="1968" y="2400"/>
                <a:ext cx="1872" cy="1392"/>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115730" name="Oval 8">
                <a:extLst>
                  <a:ext uri="{FF2B5EF4-FFF2-40B4-BE49-F238E27FC236}">
                    <a16:creationId xmlns:a16="http://schemas.microsoft.com/office/drawing/2014/main" id="{B6EED449-F723-0580-1B7D-F0B124467B4E}"/>
                  </a:ext>
                </a:extLst>
              </p:cNvPr>
              <p:cNvSpPr>
                <a:spLocks noChangeArrowheads="1"/>
              </p:cNvSpPr>
              <p:nvPr/>
            </p:nvSpPr>
            <p:spPr bwMode="auto">
              <a:xfrm>
                <a:off x="2208" y="2736"/>
                <a:ext cx="1392" cy="960"/>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93188" name="Text Box 10">
              <a:extLst>
                <a:ext uri="{FF2B5EF4-FFF2-40B4-BE49-F238E27FC236}">
                  <a16:creationId xmlns:a16="http://schemas.microsoft.com/office/drawing/2014/main" id="{12D7D2CA-8D7D-5BEB-15BE-60DE3E1E7354}"/>
                </a:ext>
              </a:extLst>
            </p:cNvPr>
            <p:cNvSpPr txBox="1">
              <a:spLocks noChangeArrowheads="1"/>
            </p:cNvSpPr>
            <p:nvPr/>
          </p:nvSpPr>
          <p:spPr bwMode="auto">
            <a:xfrm>
              <a:off x="1027" y="4104"/>
              <a:ext cx="336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Manifold,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Hierarchically-Organized</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Nature</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of</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Human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Beings</a:t>
              </a:r>
              <a:endPar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189" name="Text Box 11">
              <a:extLst>
                <a:ext uri="{FF2B5EF4-FFF2-40B4-BE49-F238E27FC236}">
                  <a16:creationId xmlns:a16="http://schemas.microsoft.com/office/drawing/2014/main" id="{9F780884-4090-77C6-275B-FF5669DDE9BE}"/>
                </a:ext>
              </a:extLst>
            </p:cNvPr>
            <p:cNvSpPr txBox="1">
              <a:spLocks noChangeArrowheads="1"/>
            </p:cNvSpPr>
            <p:nvPr/>
          </p:nvSpPr>
          <p:spPr bwMode="auto">
            <a:xfrm>
              <a:off x="2204" y="3066"/>
              <a:ext cx="134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Electrical, Magnetic, and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Sub-atomic Nature</a:t>
              </a:r>
            </a:p>
          </p:txBody>
        </p:sp>
        <p:sp>
          <p:nvSpPr>
            <p:cNvPr id="93190" name="Text Box 12">
              <a:extLst>
                <a:ext uri="{FF2B5EF4-FFF2-40B4-BE49-F238E27FC236}">
                  <a16:creationId xmlns:a16="http://schemas.microsoft.com/office/drawing/2014/main" id="{395BB0F6-A7FC-EA23-4AAA-7DEFEC4562E6}"/>
                </a:ext>
              </a:extLst>
            </p:cNvPr>
            <p:cNvSpPr txBox="1">
              <a:spLocks noChangeArrowheads="1"/>
            </p:cNvSpPr>
            <p:nvPr/>
          </p:nvSpPr>
          <p:spPr bwMode="auto">
            <a:xfrm>
              <a:off x="2384" y="2484"/>
              <a:ext cx="94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Inorganic Nature</a:t>
              </a:r>
            </a:p>
          </p:txBody>
        </p:sp>
        <p:sp>
          <p:nvSpPr>
            <p:cNvPr id="93191" name="Text Box 13">
              <a:extLst>
                <a:ext uri="{FF2B5EF4-FFF2-40B4-BE49-F238E27FC236}">
                  <a16:creationId xmlns:a16="http://schemas.microsoft.com/office/drawing/2014/main" id="{CAE31ACD-2132-4D88-68F4-9205874A7CA0}"/>
                </a:ext>
              </a:extLst>
            </p:cNvPr>
            <p:cNvSpPr txBox="1">
              <a:spLocks noChangeArrowheads="1"/>
            </p:cNvSpPr>
            <p:nvPr/>
          </p:nvSpPr>
          <p:spPr bwMode="auto">
            <a:xfrm>
              <a:off x="2333" y="2160"/>
              <a:ext cx="10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Organic Nature</a:t>
              </a:r>
            </a:p>
          </p:txBody>
        </p:sp>
        <p:sp>
          <p:nvSpPr>
            <p:cNvPr id="93192" name="Text Box 14">
              <a:extLst>
                <a:ext uri="{FF2B5EF4-FFF2-40B4-BE49-F238E27FC236}">
                  <a16:creationId xmlns:a16="http://schemas.microsoft.com/office/drawing/2014/main" id="{C02C66E6-B145-93D1-6A7A-11328B47B5D2}"/>
                </a:ext>
              </a:extLst>
            </p:cNvPr>
            <p:cNvSpPr txBox="1">
              <a:spLocks noChangeArrowheads="1"/>
            </p:cNvSpPr>
            <p:nvPr/>
          </p:nvSpPr>
          <p:spPr bwMode="auto">
            <a:xfrm>
              <a:off x="2390" y="1771"/>
              <a:ext cx="86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Animal Nature</a:t>
              </a:r>
            </a:p>
          </p:txBody>
        </p:sp>
        <p:sp>
          <p:nvSpPr>
            <p:cNvPr id="93193" name="Text Box 15">
              <a:extLst>
                <a:ext uri="{FF2B5EF4-FFF2-40B4-BE49-F238E27FC236}">
                  <a16:creationId xmlns:a16="http://schemas.microsoft.com/office/drawing/2014/main" id="{28E15F1D-1B3E-3F75-6DAA-C553840D948E}"/>
                </a:ext>
              </a:extLst>
            </p:cNvPr>
            <p:cNvSpPr txBox="1">
              <a:spLocks noChangeArrowheads="1"/>
            </p:cNvSpPr>
            <p:nvPr/>
          </p:nvSpPr>
          <p:spPr bwMode="auto">
            <a:xfrm>
              <a:off x="2458" y="1257"/>
              <a:ext cx="7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Social Nature</a:t>
              </a:r>
            </a:p>
          </p:txBody>
        </p:sp>
        <p:sp>
          <p:nvSpPr>
            <p:cNvPr id="93194" name="Text Box 16">
              <a:extLst>
                <a:ext uri="{FF2B5EF4-FFF2-40B4-BE49-F238E27FC236}">
                  <a16:creationId xmlns:a16="http://schemas.microsoft.com/office/drawing/2014/main" id="{303C49BB-102D-0191-89BA-3DE7A03CBD46}"/>
                </a:ext>
              </a:extLst>
            </p:cNvPr>
            <p:cNvSpPr txBox="1">
              <a:spLocks noChangeArrowheads="1"/>
            </p:cNvSpPr>
            <p:nvPr/>
          </p:nvSpPr>
          <p:spPr bwMode="auto">
            <a:xfrm>
              <a:off x="1883" y="841"/>
              <a:ext cx="204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Psychological</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Nature</a:t>
              </a:r>
              <a:endPar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higher</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emotions</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intellect</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&amp; </a:t>
              </a:r>
              <a:r>
                <a:rPr kumimoji="0" lang="es-ES_tradnl"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volition</a:t>
              </a:r>
              <a:r>
                <a:rPr kumimoji="0" lang="es-ES_tradnl"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93195" name="Text Box 17">
              <a:extLst>
                <a:ext uri="{FF2B5EF4-FFF2-40B4-BE49-F238E27FC236}">
                  <a16:creationId xmlns:a16="http://schemas.microsoft.com/office/drawing/2014/main" id="{590BBBCA-7085-DFB4-874B-4D3FAEC5BA27}"/>
                </a:ext>
              </a:extLst>
            </p:cNvPr>
            <p:cNvSpPr txBox="1">
              <a:spLocks noChangeArrowheads="1"/>
            </p:cNvSpPr>
            <p:nvPr/>
          </p:nvSpPr>
          <p:spPr bwMode="auto">
            <a:xfrm>
              <a:off x="2228" y="460"/>
              <a:ext cx="129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Spiritual, Divine Nature</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198740-953C-07FD-FF52-205B1355A117}"/>
              </a:ext>
            </a:extLst>
          </p:cNvPr>
          <p:cNvSpPr txBox="1"/>
          <p:nvPr/>
        </p:nvSpPr>
        <p:spPr>
          <a:xfrm>
            <a:off x="263352" y="620688"/>
            <a:ext cx="11665296" cy="4893647"/>
          </a:xfrm>
          <a:prstGeom prst="rect">
            <a:avLst/>
          </a:prstGeom>
          <a:noFill/>
        </p:spPr>
        <p:txBody>
          <a:bodyPr wrap="square">
            <a:spAutoFit/>
          </a:bodyPr>
          <a:lstStyle/>
          <a:p>
            <a:pPr>
              <a:spcBef>
                <a:spcPts val="1200"/>
              </a:spcBef>
              <a:spcAft>
                <a:spcPts val="0"/>
              </a:spcAft>
              <a:tabLst>
                <a:tab pos="-914400" algn="l"/>
                <a:tab pos="-457200" algn="l"/>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pPr>
            <a:r>
              <a:rPr lang="en-US" sz="5200" dirty="0">
                <a:latin typeface="+mn-lt"/>
                <a:ea typeface="Times New Roman" panose="02020603050405020304" pitchFamily="18" charset="0"/>
              </a:rPr>
              <a:t>2. Because a human being can be understood as “the book of creation," all of the sciences--physical, social, psychological and spiritual--effect directly or indirectly human life and, consequently, the educational process.</a:t>
            </a:r>
            <a:endParaRPr lang="es-BO" sz="5200" dirty="0">
              <a:latin typeface="+mn-lt"/>
              <a:ea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
            <a:extLst>
              <a:ext uri="{FF2B5EF4-FFF2-40B4-BE49-F238E27FC236}">
                <a16:creationId xmlns:a16="http://schemas.microsoft.com/office/drawing/2014/main" id="{BF4D41CA-0085-BDD6-3F1B-2496012715A8}"/>
              </a:ext>
            </a:extLst>
          </p:cNvPr>
          <p:cNvSpPr>
            <a:spLocks noChangeArrowheads="1"/>
          </p:cNvSpPr>
          <p:nvPr/>
        </p:nvSpPr>
        <p:spPr bwMode="auto">
          <a:xfrm rot="4951954">
            <a:off x="4884738" y="-20408"/>
            <a:ext cx="2420937" cy="2590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59" name="Oval 6">
            <a:extLst>
              <a:ext uri="{FF2B5EF4-FFF2-40B4-BE49-F238E27FC236}">
                <a16:creationId xmlns:a16="http://schemas.microsoft.com/office/drawing/2014/main" id="{DD949A64-D0B9-1FB0-7DF0-D8D9FA3F9D12}"/>
              </a:ext>
            </a:extLst>
          </p:cNvPr>
          <p:cNvSpPr>
            <a:spLocks noChangeArrowheads="1"/>
          </p:cNvSpPr>
          <p:nvPr/>
        </p:nvSpPr>
        <p:spPr bwMode="auto">
          <a:xfrm rot="5721125">
            <a:off x="2946400" y="450717"/>
            <a:ext cx="6326188" cy="54848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0" name="Text Box 7">
            <a:extLst>
              <a:ext uri="{FF2B5EF4-FFF2-40B4-BE49-F238E27FC236}">
                <a16:creationId xmlns:a16="http://schemas.microsoft.com/office/drawing/2014/main" id="{99FB4CF4-5E42-4E28-777D-05E838B599E9}"/>
              </a:ext>
            </a:extLst>
          </p:cNvPr>
          <p:cNvSpPr txBox="1">
            <a:spLocks noChangeArrowheads="1"/>
          </p:cNvSpPr>
          <p:nvPr/>
        </p:nvSpPr>
        <p:spPr bwMode="auto">
          <a:xfrm>
            <a:off x="4298813" y="6393883"/>
            <a:ext cx="3997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s-ES_tradnl"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HIERARCHICAL ORDERING OF SCIENCES</a:t>
            </a:r>
          </a:p>
        </p:txBody>
      </p:sp>
      <p:grpSp>
        <p:nvGrpSpPr>
          <p:cNvPr id="198661" name="Group 13">
            <a:extLst>
              <a:ext uri="{FF2B5EF4-FFF2-40B4-BE49-F238E27FC236}">
                <a16:creationId xmlns:a16="http://schemas.microsoft.com/office/drawing/2014/main" id="{89C7994B-01D4-ADEE-93B2-D2E114B74F09}"/>
              </a:ext>
            </a:extLst>
          </p:cNvPr>
          <p:cNvGrpSpPr>
            <a:grpSpLocks/>
          </p:cNvGrpSpPr>
          <p:nvPr/>
        </p:nvGrpSpPr>
        <p:grpSpPr bwMode="auto">
          <a:xfrm>
            <a:off x="3881438" y="83416"/>
            <a:ext cx="4800600" cy="5904592"/>
            <a:chOff x="1479" y="12"/>
            <a:chExt cx="3024" cy="3758"/>
          </a:xfrm>
        </p:grpSpPr>
        <p:sp>
          <p:nvSpPr>
            <p:cNvPr id="198662" name="Oval 3">
              <a:extLst>
                <a:ext uri="{FF2B5EF4-FFF2-40B4-BE49-F238E27FC236}">
                  <a16:creationId xmlns:a16="http://schemas.microsoft.com/office/drawing/2014/main" id="{DD29770F-F0E2-050D-4B70-8D8AB8D508E7}"/>
                </a:ext>
              </a:extLst>
            </p:cNvPr>
            <p:cNvSpPr>
              <a:spLocks noChangeArrowheads="1"/>
            </p:cNvSpPr>
            <p:nvPr/>
          </p:nvSpPr>
          <p:spPr bwMode="auto">
            <a:xfrm rot="5284112">
              <a:off x="1795" y="96"/>
              <a:ext cx="2156" cy="2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3" name="Oval 4">
              <a:extLst>
                <a:ext uri="{FF2B5EF4-FFF2-40B4-BE49-F238E27FC236}">
                  <a16:creationId xmlns:a16="http://schemas.microsoft.com/office/drawing/2014/main" id="{162AB366-7EF8-4634-A01D-17CF599EE073}"/>
                </a:ext>
              </a:extLst>
            </p:cNvPr>
            <p:cNvSpPr>
              <a:spLocks noChangeArrowheads="1"/>
            </p:cNvSpPr>
            <p:nvPr/>
          </p:nvSpPr>
          <p:spPr bwMode="auto">
            <a:xfrm rot="5606994">
              <a:off x="1457" y="212"/>
              <a:ext cx="2831" cy="247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4" name="Oval 5">
              <a:extLst>
                <a:ext uri="{FF2B5EF4-FFF2-40B4-BE49-F238E27FC236}">
                  <a16:creationId xmlns:a16="http://schemas.microsoft.com/office/drawing/2014/main" id="{C0B65E7F-9AAD-2312-A479-73AAFD3E48E7}"/>
                </a:ext>
              </a:extLst>
            </p:cNvPr>
            <p:cNvSpPr>
              <a:spLocks noChangeArrowheads="1"/>
            </p:cNvSpPr>
            <p:nvPr/>
          </p:nvSpPr>
          <p:spPr bwMode="auto">
            <a:xfrm rot="5721541">
              <a:off x="1263" y="228"/>
              <a:ext cx="3455" cy="30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8665" name="Text Box 8">
              <a:extLst>
                <a:ext uri="{FF2B5EF4-FFF2-40B4-BE49-F238E27FC236}">
                  <a16:creationId xmlns:a16="http://schemas.microsoft.com/office/drawing/2014/main" id="{6FC91FEC-1CD0-6E47-A14A-5CC82D951D2C}"/>
                </a:ext>
              </a:extLst>
            </p:cNvPr>
            <p:cNvSpPr txBox="1">
              <a:spLocks noChangeArrowheads="1"/>
            </p:cNvSpPr>
            <p:nvPr/>
          </p:nvSpPr>
          <p:spPr bwMode="auto">
            <a:xfrm>
              <a:off x="2241" y="3562"/>
              <a:ext cx="1263"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ES_tradnl" altLang="en-US" sz="1600" dirty="0">
                  <a:solidFill>
                    <a:srgbClr val="000000"/>
                  </a:solidFill>
                  <a:latin typeface="Calibri" panose="020F0502020204030204" pitchFamily="34" charset="0"/>
                  <a:cs typeface="Calibri" panose="020F0502020204030204" pitchFamily="34" charset="0"/>
                </a:rPr>
                <a:t>SCIENCE</a:t>
              </a:r>
              <a:r>
                <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OF THE  SELF</a:t>
              </a:r>
            </a:p>
          </p:txBody>
        </p:sp>
        <p:sp>
          <p:nvSpPr>
            <p:cNvPr id="198666" name="Text Box 9">
              <a:extLst>
                <a:ext uri="{FF2B5EF4-FFF2-40B4-BE49-F238E27FC236}">
                  <a16:creationId xmlns:a16="http://schemas.microsoft.com/office/drawing/2014/main" id="{A406EB3C-6B09-0BF9-29B9-B1BF5715567E}"/>
                </a:ext>
              </a:extLst>
            </p:cNvPr>
            <p:cNvSpPr txBox="1">
              <a:spLocks noChangeArrowheads="1"/>
            </p:cNvSpPr>
            <p:nvPr/>
          </p:nvSpPr>
          <p:spPr bwMode="auto">
            <a:xfrm>
              <a:off x="2323" y="3002"/>
              <a:ext cx="1178"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SPIRITUAL </a:t>
              </a:r>
              <a:r>
                <a:rPr lang="es-ES_tradnl" altLang="en-US" sz="1600" dirty="0">
                  <a:solidFill>
                    <a:srgbClr val="000000"/>
                  </a:solidFill>
                  <a:latin typeface="Calibri" panose="020F0502020204030204" pitchFamily="34" charset="0"/>
                  <a:cs typeface="Calibri" panose="020F0502020204030204" pitchFamily="34" charset="0"/>
                </a:rPr>
                <a:t>SCIENCES</a:t>
              </a:r>
              <a:endPar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8667" name="Text Box 10">
              <a:extLst>
                <a:ext uri="{FF2B5EF4-FFF2-40B4-BE49-F238E27FC236}">
                  <a16:creationId xmlns:a16="http://schemas.microsoft.com/office/drawing/2014/main" id="{45DBAA07-21FD-64AD-5742-A2FDCC4D2CF2}"/>
                </a:ext>
              </a:extLst>
            </p:cNvPr>
            <p:cNvSpPr txBox="1">
              <a:spLocks noChangeArrowheads="1"/>
            </p:cNvSpPr>
            <p:nvPr/>
          </p:nvSpPr>
          <p:spPr bwMode="auto">
            <a:xfrm>
              <a:off x="2146" y="2347"/>
              <a:ext cx="1512"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PSYCHOLOGICAL </a:t>
              </a:r>
              <a:r>
                <a:rPr lang="es-ES_tradnl" altLang="en-US" sz="1600" dirty="0">
                  <a:solidFill>
                    <a:srgbClr val="000000"/>
                  </a:solidFill>
                  <a:latin typeface="Calibri" panose="020F0502020204030204" pitchFamily="34" charset="0"/>
                  <a:cs typeface="Calibri" panose="020F0502020204030204" pitchFamily="34" charset="0"/>
                </a:rPr>
                <a:t>SCIENCES</a:t>
              </a:r>
              <a:endPar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8668" name="Text Box 11">
              <a:extLst>
                <a:ext uri="{FF2B5EF4-FFF2-40B4-BE49-F238E27FC236}">
                  <a16:creationId xmlns:a16="http://schemas.microsoft.com/office/drawing/2014/main" id="{261697FF-2CDD-C511-8F8D-5B217584F9B2}"/>
                </a:ext>
              </a:extLst>
            </p:cNvPr>
            <p:cNvSpPr txBox="1">
              <a:spLocks noChangeArrowheads="1"/>
            </p:cNvSpPr>
            <p:nvPr/>
          </p:nvSpPr>
          <p:spPr bwMode="auto">
            <a:xfrm>
              <a:off x="2396" y="1815"/>
              <a:ext cx="1020"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SOCIAL </a:t>
              </a:r>
              <a:r>
                <a:rPr lang="es-ES_tradnl" altLang="en-US" sz="1600" dirty="0">
                  <a:solidFill>
                    <a:srgbClr val="000000"/>
                  </a:solidFill>
                  <a:latin typeface="Calibri" panose="020F0502020204030204" pitchFamily="34" charset="0"/>
                  <a:cs typeface="Calibri" panose="020F0502020204030204" pitchFamily="34" charset="0"/>
                </a:rPr>
                <a:t>SCIENCES</a:t>
              </a:r>
              <a:endPar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8669" name="Text Box 12">
              <a:extLst>
                <a:ext uri="{FF2B5EF4-FFF2-40B4-BE49-F238E27FC236}">
                  <a16:creationId xmlns:a16="http://schemas.microsoft.com/office/drawing/2014/main" id="{A749E7A5-241B-79E8-677A-E638AF2D4940}"/>
                </a:ext>
              </a:extLst>
            </p:cNvPr>
            <p:cNvSpPr txBox="1">
              <a:spLocks noChangeArrowheads="1"/>
            </p:cNvSpPr>
            <p:nvPr/>
          </p:nvSpPr>
          <p:spPr bwMode="auto">
            <a:xfrm>
              <a:off x="2091" y="757"/>
              <a:ext cx="1509" cy="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PHYSICAL and BIOLOGICAL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lang="es-ES_tradnl" altLang="en-US" sz="1600" dirty="0">
                  <a:solidFill>
                    <a:srgbClr val="000000"/>
                  </a:solidFill>
                  <a:latin typeface="Calibri" panose="020F0502020204030204" pitchFamily="34" charset="0"/>
                  <a:cs typeface="Calibri" panose="020F0502020204030204" pitchFamily="34" charset="0"/>
                </a:rPr>
                <a:t>SCIENCES</a:t>
              </a:r>
              <a:endParaRPr kumimoji="0" lang="es-ES_tradnl"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9654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F62266-2B60-1D9A-3855-A5DD5D97DC5E}"/>
              </a:ext>
            </a:extLst>
          </p:cNvPr>
          <p:cNvSpPr>
            <a:spLocks noGrp="1"/>
          </p:cNvSpPr>
          <p:nvPr>
            <p:ph type="body" idx="1"/>
          </p:nvPr>
        </p:nvSpPr>
        <p:spPr>
          <a:xfrm>
            <a:off x="9358" y="260648"/>
            <a:ext cx="12192000" cy="6857999"/>
          </a:xfrm>
        </p:spPr>
        <p:txBody>
          <a:bodyPr/>
          <a:lstStyle/>
          <a:p>
            <a:pPr marL="85725" indent="0">
              <a:buNone/>
            </a:pPr>
            <a:r>
              <a:rPr lang="en-US" sz="3600" b="1" dirty="0"/>
              <a:t>The Anisa Model of Education:</a:t>
            </a:r>
          </a:p>
          <a:p>
            <a:r>
              <a:rPr lang="en-US" sz="3600" dirty="0"/>
              <a:t>was an enterprise that, for the first time in history, provided a scientific foundation for the field of education;</a:t>
            </a:r>
          </a:p>
          <a:p>
            <a:r>
              <a:rPr lang="en-US" sz="3600" dirty="0"/>
              <a:t>was conceived by the Rhodes Scholar and renowned genius, Dr. Daniel C. Jordan;</a:t>
            </a:r>
          </a:p>
          <a:p>
            <a:r>
              <a:rPr lang="en-US" sz="3600" dirty="0"/>
              <a:t>was carried out at a sequence of five U.S. universities from 1959 to 1982; and</a:t>
            </a:r>
          </a:p>
          <a:p>
            <a:r>
              <a:rPr lang="en-US" sz="3600" dirty="0"/>
              <a:t>was researched, developed, implemented, and evaluated by about thirty doctoral students guided by Dr. Jordan at the Center for the Study of Human Potential, University of Massachusetts.</a:t>
            </a:r>
          </a:p>
        </p:txBody>
      </p:sp>
    </p:spTree>
    <p:extLst>
      <p:ext uri="{BB962C8B-B14F-4D97-AF65-F5344CB8AC3E}">
        <p14:creationId xmlns:p14="http://schemas.microsoft.com/office/powerpoint/2010/main" val="87975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44B628-C6EB-61F8-D8CE-E5D98F975450}"/>
              </a:ext>
            </a:extLst>
          </p:cNvPr>
          <p:cNvSpPr txBox="1"/>
          <p:nvPr/>
        </p:nvSpPr>
        <p:spPr>
          <a:xfrm>
            <a:off x="335360" y="551289"/>
            <a:ext cx="11521280" cy="5755422"/>
          </a:xfrm>
          <a:prstGeom prst="rect">
            <a:avLst/>
          </a:prstGeom>
          <a:noFill/>
        </p:spPr>
        <p:txBody>
          <a:bodyPr wrap="square">
            <a:spAutoFit/>
          </a:bodyPr>
          <a:lstStyle/>
          <a:p>
            <a:pPr>
              <a:defRPr/>
            </a:pPr>
            <a:r>
              <a:rPr lang="en-US" sz="4600" dirty="0">
                <a:latin typeface="+mn-lt"/>
                <a:ea typeface="Times New Roman" panose="02020603050405020304" pitchFamily="18" charset="0"/>
              </a:rPr>
              <a:t>3. All of the sciences (e.g., organic chemistry, genetics, neurology, anthropology, sociology, and psychology) confirm the principle of the organic oneness of the human race.  This supports the possibility of creating a universal system of education which will take into account both the unity and the diversity of humankind.</a:t>
            </a:r>
            <a:endParaRPr lang="es-BO" sz="4600" dirty="0">
              <a:latin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C8866-CFFA-0B55-9355-EA9718455D83}"/>
              </a:ext>
            </a:extLst>
          </p:cNvPr>
          <p:cNvPicPr>
            <a:picLocks noChangeAspect="1"/>
          </p:cNvPicPr>
          <p:nvPr/>
        </p:nvPicPr>
        <p:blipFill>
          <a:blip r:embed="rId3"/>
          <a:stretch>
            <a:fillRect/>
          </a:stretch>
        </p:blipFill>
        <p:spPr>
          <a:xfrm>
            <a:off x="1559496" y="0"/>
            <a:ext cx="9073008" cy="6858000"/>
          </a:xfrm>
          <a:prstGeom prst="rect">
            <a:avLst/>
          </a:prstGeom>
        </p:spPr>
      </p:pic>
    </p:spTree>
    <p:extLst>
      <p:ext uri="{BB962C8B-B14F-4D97-AF65-F5344CB8AC3E}">
        <p14:creationId xmlns:p14="http://schemas.microsoft.com/office/powerpoint/2010/main" val="375619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045003-8805-B3C6-2469-289803956C22}"/>
              </a:ext>
            </a:extLst>
          </p:cNvPr>
          <p:cNvSpPr txBox="1"/>
          <p:nvPr/>
        </p:nvSpPr>
        <p:spPr>
          <a:xfrm>
            <a:off x="1703388" y="188914"/>
            <a:ext cx="8964612" cy="6186487"/>
          </a:xfrm>
          <a:prstGeom prst="rect">
            <a:avLst/>
          </a:prstGeom>
          <a:noFill/>
        </p:spPr>
        <p:txBody>
          <a:bodyPr>
            <a:spAutoFit/>
          </a:bodyPr>
          <a:lstStyle/>
          <a:p>
            <a:pPr>
              <a:defRPr/>
            </a:pPr>
            <a:r>
              <a:rPr lang="en-US" sz="4400" dirty="0">
                <a:latin typeface="+mn-lt"/>
                <a:ea typeface="Times New Roman" panose="02020603050405020304" pitchFamily="18" charset="0"/>
              </a:rPr>
              <a:t>4. All of these same sciences confirm the principle of the basic equality of men and women as regards intellectual capacity and the potentiality of women, when given equal educational and vocational opportunities, to make significant contributions in virtually all fields of human endeavor.</a:t>
            </a:r>
            <a:endParaRPr lang="es-BO" sz="4400" dirty="0">
              <a:latin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520342-9CA5-AB9D-5952-B0BA3CBE15DF}"/>
              </a:ext>
            </a:extLst>
          </p:cNvPr>
          <p:cNvPicPr>
            <a:picLocks noChangeAspect="1"/>
          </p:cNvPicPr>
          <p:nvPr/>
        </p:nvPicPr>
        <p:blipFill>
          <a:blip r:embed="rId3"/>
          <a:stretch>
            <a:fillRect/>
          </a:stretch>
        </p:blipFill>
        <p:spPr>
          <a:xfrm>
            <a:off x="609600" y="274638"/>
            <a:ext cx="10972800" cy="6330949"/>
          </a:xfrm>
          <a:prstGeom prst="rect">
            <a:avLst/>
          </a:prstGeom>
        </p:spPr>
      </p:pic>
      <p:sp>
        <p:nvSpPr>
          <p:cNvPr id="4" name="Title 3">
            <a:extLst>
              <a:ext uri="{FF2B5EF4-FFF2-40B4-BE49-F238E27FC236}">
                <a16:creationId xmlns:a16="http://schemas.microsoft.com/office/drawing/2014/main" id="{EC67877E-D538-138F-0AC7-F3E57A6F84BE}"/>
              </a:ext>
            </a:extLst>
          </p:cNvPr>
          <p:cNvSpPr>
            <a:spLocks noGrp="1"/>
          </p:cNvSpPr>
          <p:nvPr>
            <p:ph type="title"/>
          </p:nvPr>
        </p:nvSpPr>
        <p:spPr/>
        <p:txBody>
          <a:bodyPr/>
          <a:lstStyle/>
          <a:p>
            <a:endParaRPr lang="es-BO"/>
          </a:p>
        </p:txBody>
      </p:sp>
    </p:spTree>
    <p:extLst>
      <p:ext uri="{BB962C8B-B14F-4D97-AF65-F5344CB8AC3E}">
        <p14:creationId xmlns:p14="http://schemas.microsoft.com/office/powerpoint/2010/main" val="14456458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6D64FF-9D88-290A-3833-9DA35C168B27}"/>
              </a:ext>
            </a:extLst>
          </p:cNvPr>
          <p:cNvSpPr txBox="1"/>
          <p:nvPr/>
        </p:nvSpPr>
        <p:spPr>
          <a:xfrm>
            <a:off x="0" y="428625"/>
            <a:ext cx="12192000" cy="6170920"/>
          </a:xfrm>
          <a:prstGeom prst="rect">
            <a:avLst/>
          </a:prstGeom>
          <a:noFill/>
        </p:spPr>
        <p:txBody>
          <a:bodyPr wrap="square">
            <a:spAutoFit/>
          </a:bodyPr>
          <a:lstStyle/>
          <a:p>
            <a:pPr marL="152400">
              <a:spcBef>
                <a:spcPts val="0"/>
              </a:spcBef>
              <a:spcAft>
                <a:spcPts val="0"/>
              </a:spcAft>
              <a:tabLst>
                <a:tab pos="-914400" algn="l"/>
                <a:tab pos="-457200" algn="l"/>
                <a:tab pos="0" algn="l"/>
                <a:tab pos="152400" algn="l"/>
                <a:tab pos="3048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r>
              <a:rPr lang="en-US" sz="3500" dirty="0">
                <a:latin typeface="+mn-lt"/>
                <a:ea typeface="Times New Roman" panose="02020603050405020304" pitchFamily="18" charset="0"/>
              </a:rPr>
              <a:t>5. The roles of science in the advancement of civilization:</a:t>
            </a:r>
          </a:p>
          <a:p>
            <a:pPr marL="152400">
              <a:spcBef>
                <a:spcPts val="0"/>
              </a:spcBef>
              <a:spcAft>
                <a:spcPts val="0"/>
              </a:spcAft>
              <a:tabLst>
                <a:tab pos="-914400" algn="l"/>
                <a:tab pos="-457200" algn="l"/>
                <a:tab pos="0" algn="l"/>
                <a:tab pos="152400" algn="l"/>
                <a:tab pos="3048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endParaRPr lang="es-BO" sz="1000" dirty="0">
              <a:latin typeface="+mn-lt"/>
              <a:ea typeface="Times New Roman" panose="02020603050405020304" pitchFamily="18" charset="0"/>
            </a:endParaRPr>
          </a:p>
          <a:p>
            <a:pPr marL="971550" lvl="1" indent="-514350">
              <a:spcBef>
                <a:spcPts val="0"/>
              </a:spcBef>
              <a:spcAft>
                <a:spcPts val="0"/>
              </a:spcAft>
              <a:buFont typeface="+mj-lt"/>
              <a:buAutoNum type="alphaLcParenR"/>
              <a:tabLst>
                <a:tab pos="-914400" algn="l"/>
                <a:tab pos="-457200" algn="l"/>
                <a:tab pos="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r>
              <a:rPr lang="en-US" sz="3500" dirty="0">
                <a:latin typeface="+mn-lt"/>
                <a:ea typeface="Times New Roman" panose="02020603050405020304" pitchFamily="18" charset="0"/>
              </a:rPr>
              <a:t>the translation of potential knowledge into actualized knowledge, i.e., the </a:t>
            </a:r>
            <a:r>
              <a:rPr lang="en-US" sz="3500" b="1" dirty="0">
                <a:latin typeface="+mn-lt"/>
                <a:ea typeface="Times New Roman" panose="02020603050405020304" pitchFamily="18" charset="0"/>
              </a:rPr>
              <a:t>production of knowledge</a:t>
            </a:r>
            <a:r>
              <a:rPr lang="en-US" sz="3500" dirty="0">
                <a:latin typeface="+mn-lt"/>
                <a:ea typeface="Times New Roman" panose="02020603050405020304" pitchFamily="18" charset="0"/>
              </a:rPr>
              <a:t>, via various modes of knowing, such as:  intuition, inspiration, dreams, prayer, meditation, experience, logic, scholarship, and systematic research;</a:t>
            </a:r>
            <a:endParaRPr lang="es-BO" sz="3500" dirty="0">
              <a:latin typeface="+mn-lt"/>
              <a:ea typeface="Times New Roman" panose="02020603050405020304" pitchFamily="18" charset="0"/>
            </a:endParaRPr>
          </a:p>
          <a:p>
            <a:pPr marL="971550" lvl="1" indent="-514350">
              <a:spcBef>
                <a:spcPts val="0"/>
              </a:spcBef>
              <a:spcAft>
                <a:spcPts val="0"/>
              </a:spcAft>
              <a:buFont typeface="+mj-lt"/>
              <a:buAutoNum type="alphaLcParenR"/>
              <a:tabLst>
                <a:tab pos="-914400" algn="l"/>
                <a:tab pos="-457200" algn="l"/>
                <a:tab pos="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r>
              <a:rPr lang="en-US" sz="3500" dirty="0">
                <a:latin typeface="+mn-lt"/>
                <a:ea typeface="Times New Roman" panose="02020603050405020304" pitchFamily="18" charset="0"/>
              </a:rPr>
              <a:t>the </a:t>
            </a:r>
            <a:r>
              <a:rPr lang="en-US" sz="3500" b="1" dirty="0">
                <a:latin typeface="+mn-lt"/>
                <a:ea typeface="Times New Roman" panose="02020603050405020304" pitchFamily="18" charset="0"/>
              </a:rPr>
              <a:t>organization of knowledge </a:t>
            </a:r>
            <a:r>
              <a:rPr lang="en-US" sz="3500" dirty="0">
                <a:latin typeface="+mn-lt"/>
                <a:ea typeface="Times New Roman" panose="02020603050405020304" pitchFamily="18" charset="0"/>
              </a:rPr>
              <a:t>into coherent, logically consistent systems for future </a:t>
            </a:r>
            <a:r>
              <a:rPr lang="en-US" sz="3500" b="1" dirty="0">
                <a:latin typeface="+mn-lt"/>
                <a:ea typeface="Times New Roman" panose="02020603050405020304" pitchFamily="18" charset="0"/>
              </a:rPr>
              <a:t>acquisition of knowledge </a:t>
            </a:r>
            <a:r>
              <a:rPr lang="en-US" sz="3500" dirty="0">
                <a:latin typeface="+mn-lt"/>
                <a:ea typeface="Times New Roman" panose="02020603050405020304" pitchFamily="18" charset="0"/>
              </a:rPr>
              <a:t>by others</a:t>
            </a:r>
            <a:endParaRPr lang="es-BO" sz="3500" dirty="0">
              <a:latin typeface="+mn-lt"/>
              <a:ea typeface="Times New Roman" panose="02020603050405020304" pitchFamily="18" charset="0"/>
            </a:endParaRPr>
          </a:p>
          <a:p>
            <a:pPr marL="971550" lvl="1" indent="-514350">
              <a:spcBef>
                <a:spcPts val="0"/>
              </a:spcBef>
              <a:spcAft>
                <a:spcPts val="0"/>
              </a:spcAft>
              <a:buFont typeface="+mj-lt"/>
              <a:buAutoNum type="alphaLcParenR"/>
              <a:tabLst>
                <a:tab pos="-914400" algn="l"/>
                <a:tab pos="-457200" algn="l"/>
                <a:tab pos="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r>
              <a:rPr lang="en-US" sz="3500" dirty="0">
                <a:latin typeface="+mn-lt"/>
                <a:ea typeface="Times New Roman" panose="02020603050405020304" pitchFamily="18" charset="0"/>
              </a:rPr>
              <a:t>the </a:t>
            </a:r>
            <a:r>
              <a:rPr lang="en-US" sz="3500" b="1" dirty="0">
                <a:latin typeface="+mn-lt"/>
                <a:ea typeface="Times New Roman" panose="02020603050405020304" pitchFamily="18" charset="0"/>
              </a:rPr>
              <a:t>application and dissemination of knowledge </a:t>
            </a:r>
            <a:r>
              <a:rPr lang="en-US" sz="3500" dirty="0">
                <a:latin typeface="+mn-lt"/>
                <a:ea typeface="Times New Roman" panose="02020603050405020304" pitchFamily="18" charset="0"/>
              </a:rPr>
              <a:t>for the highest good of all things everywhere.</a:t>
            </a:r>
            <a:endParaRPr lang="es-BO" sz="3500" dirty="0">
              <a:latin typeface="+mn-lt"/>
              <a:ea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riángulo isósceles">
            <a:extLst>
              <a:ext uri="{FF2B5EF4-FFF2-40B4-BE49-F238E27FC236}">
                <a16:creationId xmlns:a16="http://schemas.microsoft.com/office/drawing/2014/main" id="{37C427F3-CBB2-CC5C-CDCA-0193FA9F8911}"/>
              </a:ext>
            </a:extLst>
          </p:cNvPr>
          <p:cNvSpPr/>
          <p:nvPr/>
        </p:nvSpPr>
        <p:spPr>
          <a:xfrm>
            <a:off x="1881158" y="214290"/>
            <a:ext cx="8358246" cy="6215106"/>
          </a:xfrm>
          <a:prstGeom prst="triangle">
            <a:avLst/>
          </a:prstGeom>
          <a:solidFill>
            <a:schemeClr val="bg2">
              <a:lumMod val="20000"/>
              <a:lumOff val="80000"/>
            </a:schemeClr>
          </a:solid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7 Conector recto">
            <a:extLst>
              <a:ext uri="{FF2B5EF4-FFF2-40B4-BE49-F238E27FC236}">
                <a16:creationId xmlns:a16="http://schemas.microsoft.com/office/drawing/2014/main" id="{66B19964-0717-3D97-C230-B99635DF59A9}"/>
              </a:ext>
            </a:extLst>
          </p:cNvPr>
          <p:cNvCxnSpPr/>
          <p:nvPr/>
        </p:nvCxnSpPr>
        <p:spPr>
          <a:xfrm>
            <a:off x="4881564" y="2000250"/>
            <a:ext cx="2357437" cy="1588"/>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1910" name="9 CuadroTexto">
            <a:extLst>
              <a:ext uri="{FF2B5EF4-FFF2-40B4-BE49-F238E27FC236}">
                <a16:creationId xmlns:a16="http://schemas.microsoft.com/office/drawing/2014/main" id="{9209C137-8205-9B3E-EC18-E80116FE6B17}"/>
              </a:ext>
            </a:extLst>
          </p:cNvPr>
          <p:cNvSpPr txBox="1">
            <a:spLocks noChangeArrowheads="1"/>
          </p:cNvSpPr>
          <p:nvPr/>
        </p:nvSpPr>
        <p:spPr bwMode="auto">
          <a:xfrm>
            <a:off x="4881563" y="714375"/>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Calibri" panose="020F0502020204030204" pitchFamily="34" charset="0"/>
              </a:rPr>
              <a:t>Symbol</a:t>
            </a:r>
          </a:p>
          <a:p>
            <a:pPr algn="ctr" eaLnBrk="1" hangingPunct="1">
              <a:spcBef>
                <a:spcPct val="0"/>
              </a:spcBef>
              <a:buFontTx/>
              <a:buNone/>
            </a:pPr>
            <a:r>
              <a:rPr lang="en-US" altLang="en-US" sz="1800" b="1">
                <a:latin typeface="Calibri" panose="020F0502020204030204" pitchFamily="34" charset="0"/>
              </a:rPr>
              <a:t>attached</a:t>
            </a:r>
          </a:p>
          <a:p>
            <a:pPr algn="ctr" eaLnBrk="1" hangingPunct="1">
              <a:spcBef>
                <a:spcPct val="0"/>
              </a:spcBef>
              <a:buFontTx/>
              <a:buNone/>
            </a:pPr>
            <a:r>
              <a:rPr lang="en-US" altLang="en-US" sz="1800" b="1">
                <a:latin typeface="Calibri" panose="020F0502020204030204" pitchFamily="34" charset="0"/>
              </a:rPr>
              <a:t>to meaningful</a:t>
            </a:r>
          </a:p>
          <a:p>
            <a:pPr algn="ctr" eaLnBrk="1" hangingPunct="1">
              <a:spcBef>
                <a:spcPct val="0"/>
              </a:spcBef>
              <a:buFontTx/>
              <a:buNone/>
            </a:pPr>
            <a:r>
              <a:rPr lang="en-US" altLang="en-US" sz="1800" b="1">
                <a:latin typeface="Calibri" panose="020F0502020204030204" pitchFamily="34" charset="0"/>
              </a:rPr>
              <a:t>experience</a:t>
            </a:r>
          </a:p>
        </p:txBody>
      </p:sp>
      <p:cxnSp>
        <p:nvCxnSpPr>
          <p:cNvPr id="11" name="10 Conector recto">
            <a:extLst>
              <a:ext uri="{FF2B5EF4-FFF2-40B4-BE49-F238E27FC236}">
                <a16:creationId xmlns:a16="http://schemas.microsoft.com/office/drawing/2014/main" id="{7344A6DC-C9BE-0077-C0DA-95A535259F6A}"/>
              </a:ext>
            </a:extLst>
          </p:cNvPr>
          <p:cNvCxnSpPr/>
          <p:nvPr/>
        </p:nvCxnSpPr>
        <p:spPr>
          <a:xfrm>
            <a:off x="4095751" y="3214689"/>
            <a:ext cx="3929063" cy="1587"/>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1912" name="19 Rectángulo">
            <a:extLst>
              <a:ext uri="{FF2B5EF4-FFF2-40B4-BE49-F238E27FC236}">
                <a16:creationId xmlns:a16="http://schemas.microsoft.com/office/drawing/2014/main" id="{73F4B001-E207-81DA-BA57-D7921182CE58}"/>
              </a:ext>
            </a:extLst>
          </p:cNvPr>
          <p:cNvSpPr>
            <a:spLocks noChangeArrowheads="1"/>
          </p:cNvSpPr>
          <p:nvPr/>
        </p:nvSpPr>
        <p:spPr bwMode="auto">
          <a:xfrm>
            <a:off x="4452938" y="2071688"/>
            <a:ext cx="3071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latin typeface="Calibri" panose="020F0502020204030204" pitchFamily="34" charset="0"/>
              </a:rPr>
              <a:t>Concept formed</a:t>
            </a:r>
          </a:p>
          <a:p>
            <a:pPr algn="ctr" eaLnBrk="1" hangingPunct="1">
              <a:spcBef>
                <a:spcPct val="0"/>
              </a:spcBef>
              <a:buFontTx/>
              <a:buNone/>
            </a:pPr>
            <a:r>
              <a:rPr lang="en-US" altLang="en-US" sz="1800" b="1" dirty="0">
                <a:latin typeface="Calibri" panose="020F0502020204030204" pitchFamily="34" charset="0"/>
              </a:rPr>
              <a:t>(Classification)</a:t>
            </a:r>
          </a:p>
          <a:p>
            <a:pPr algn="ctr" eaLnBrk="1" hangingPunct="1">
              <a:spcBef>
                <a:spcPct val="0"/>
              </a:spcBef>
              <a:buFontTx/>
              <a:buNone/>
            </a:pPr>
            <a:r>
              <a:rPr lang="en-US" altLang="en-US" sz="1800" b="1" dirty="0">
                <a:latin typeface="Calibri" panose="020F0502020204030204" pitchFamily="34" charset="0"/>
              </a:rPr>
              <a:t>Competency (skill) acquired</a:t>
            </a:r>
          </a:p>
          <a:p>
            <a:pPr algn="ctr" eaLnBrk="1" hangingPunct="1">
              <a:spcBef>
                <a:spcPct val="0"/>
              </a:spcBef>
              <a:buFontTx/>
              <a:buNone/>
            </a:pPr>
            <a:r>
              <a:rPr lang="en-US" altLang="en-US" sz="1800" dirty="0">
                <a:latin typeface="Calibri" panose="020F0502020204030204" pitchFamily="34" charset="0"/>
              </a:rPr>
              <a:t> </a:t>
            </a:r>
          </a:p>
        </p:txBody>
      </p:sp>
      <p:cxnSp>
        <p:nvCxnSpPr>
          <p:cNvPr id="21" name="20 Conector recto">
            <a:extLst>
              <a:ext uri="{FF2B5EF4-FFF2-40B4-BE49-F238E27FC236}">
                <a16:creationId xmlns:a16="http://schemas.microsoft.com/office/drawing/2014/main" id="{7531AF25-7ADE-8F94-E041-3DAA7570005E}"/>
              </a:ext>
            </a:extLst>
          </p:cNvPr>
          <p:cNvCxnSpPr/>
          <p:nvPr/>
        </p:nvCxnSpPr>
        <p:spPr>
          <a:xfrm>
            <a:off x="3309938" y="4286250"/>
            <a:ext cx="5429250" cy="1588"/>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1914" name="24 Rectángulo">
            <a:extLst>
              <a:ext uri="{FF2B5EF4-FFF2-40B4-BE49-F238E27FC236}">
                <a16:creationId xmlns:a16="http://schemas.microsoft.com/office/drawing/2014/main" id="{17DA3992-EFC2-D814-879F-909A90EB3289}"/>
              </a:ext>
            </a:extLst>
          </p:cNvPr>
          <p:cNvSpPr>
            <a:spLocks noChangeArrowheads="1"/>
          </p:cNvSpPr>
          <p:nvPr/>
        </p:nvSpPr>
        <p:spPr bwMode="auto">
          <a:xfrm>
            <a:off x="3810000" y="32908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latin typeface="Calibri" panose="020F0502020204030204" pitchFamily="34" charset="0"/>
              </a:rPr>
              <a:t>Experiences with </a:t>
            </a:r>
          </a:p>
          <a:p>
            <a:pPr algn="ctr" eaLnBrk="1" hangingPunct="1">
              <a:spcBef>
                <a:spcPct val="0"/>
              </a:spcBef>
              <a:buFontTx/>
              <a:buNone/>
            </a:pPr>
            <a:r>
              <a:rPr lang="en-US" altLang="en-US" sz="1800" b="1">
                <a:latin typeface="Calibri" panose="020F0502020204030204" pitchFamily="34" charset="0"/>
              </a:rPr>
              <a:t>2-dimensional representations,</a:t>
            </a:r>
          </a:p>
          <a:p>
            <a:pPr algn="ctr" eaLnBrk="1" hangingPunct="1">
              <a:spcBef>
                <a:spcPct val="0"/>
              </a:spcBef>
              <a:buFontTx/>
              <a:buNone/>
            </a:pPr>
            <a:r>
              <a:rPr lang="en-US" altLang="en-US" sz="1800" b="1">
                <a:latin typeface="Calibri" panose="020F0502020204030204" pitchFamily="34" charset="0"/>
              </a:rPr>
              <a:t>illustrations, pictorials</a:t>
            </a:r>
          </a:p>
        </p:txBody>
      </p:sp>
      <p:cxnSp>
        <p:nvCxnSpPr>
          <p:cNvPr id="26" name="25 Conector recto">
            <a:extLst>
              <a:ext uri="{FF2B5EF4-FFF2-40B4-BE49-F238E27FC236}">
                <a16:creationId xmlns:a16="http://schemas.microsoft.com/office/drawing/2014/main" id="{228F2E23-9D68-1526-249F-0B8FA703F593}"/>
              </a:ext>
            </a:extLst>
          </p:cNvPr>
          <p:cNvCxnSpPr/>
          <p:nvPr/>
        </p:nvCxnSpPr>
        <p:spPr>
          <a:xfrm>
            <a:off x="2738439" y="5214939"/>
            <a:ext cx="6643687" cy="1587"/>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1916" name="28 Rectángulo">
            <a:extLst>
              <a:ext uri="{FF2B5EF4-FFF2-40B4-BE49-F238E27FC236}">
                <a16:creationId xmlns:a16="http://schemas.microsoft.com/office/drawing/2014/main" id="{DF8E1B83-A275-70B6-6E28-D1B66F7E541E}"/>
              </a:ext>
            </a:extLst>
          </p:cNvPr>
          <p:cNvSpPr>
            <a:spLocks noChangeArrowheads="1"/>
          </p:cNvSpPr>
          <p:nvPr/>
        </p:nvSpPr>
        <p:spPr bwMode="auto">
          <a:xfrm>
            <a:off x="3359151" y="4325938"/>
            <a:ext cx="5400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b="1" dirty="0">
              <a:latin typeface="Calibri" panose="020F0502020204030204" pitchFamily="34" charset="0"/>
            </a:endParaRPr>
          </a:p>
          <a:p>
            <a:pPr algn="ctr" eaLnBrk="1" hangingPunct="1">
              <a:spcBef>
                <a:spcPct val="0"/>
              </a:spcBef>
              <a:buFontTx/>
              <a:buNone/>
            </a:pPr>
            <a:r>
              <a:rPr lang="en-US" altLang="en-US" sz="1800" b="1" dirty="0">
                <a:latin typeface="Calibri" panose="020F0502020204030204" pitchFamily="34" charset="0"/>
              </a:rPr>
              <a:t>3-dimensional, life-like, virtual reality experiences </a:t>
            </a:r>
          </a:p>
          <a:p>
            <a:pPr algn="ctr" eaLnBrk="1" hangingPunct="1">
              <a:spcBef>
                <a:spcPct val="0"/>
              </a:spcBef>
              <a:buFontTx/>
              <a:buNone/>
            </a:pPr>
            <a:endParaRPr lang="en-US" altLang="en-US" sz="1800" b="1" dirty="0">
              <a:latin typeface="Calibri" panose="020F0502020204030204" pitchFamily="34" charset="0"/>
            </a:endParaRPr>
          </a:p>
          <a:p>
            <a:pPr algn="ctr" eaLnBrk="1" hangingPunct="1">
              <a:spcBef>
                <a:spcPct val="0"/>
              </a:spcBef>
              <a:buFontTx/>
              <a:buNone/>
            </a:pPr>
            <a:endParaRPr lang="en-US" altLang="en-US" sz="1800" b="1" dirty="0">
              <a:latin typeface="Calibri" panose="020F0502020204030204" pitchFamily="34" charset="0"/>
            </a:endParaRPr>
          </a:p>
          <a:p>
            <a:pPr algn="ctr" eaLnBrk="1" hangingPunct="1">
              <a:spcBef>
                <a:spcPct val="0"/>
              </a:spcBef>
              <a:buFontTx/>
              <a:buNone/>
            </a:pPr>
            <a:r>
              <a:rPr lang="en-US" altLang="en-US" sz="1800" b="1" dirty="0">
                <a:latin typeface="Calibri" panose="020F0502020204030204" pitchFamily="34" charset="0"/>
              </a:rPr>
              <a:t>Experiential Base:  Real life / Real world experiences </a:t>
            </a:r>
          </a:p>
          <a:p>
            <a:pPr algn="ctr" eaLnBrk="1" hangingPunct="1">
              <a:spcBef>
                <a:spcPct val="0"/>
              </a:spcBef>
              <a:buFontTx/>
              <a:buNone/>
            </a:pPr>
            <a:r>
              <a:rPr lang="en-US" altLang="en-US" sz="1800" b="1" dirty="0">
                <a:latin typeface="Calibri" panose="020F0502020204030204" pitchFamily="34" charset="0"/>
              </a:rPr>
              <a:t>Richer perceptual, emotional and motor memories</a:t>
            </a:r>
          </a:p>
          <a:p>
            <a:pPr algn="ctr" eaLnBrk="1" hangingPunct="1">
              <a:spcBef>
                <a:spcPct val="0"/>
              </a:spcBef>
              <a:buFontTx/>
              <a:buNone/>
            </a:pPr>
            <a:r>
              <a:rPr lang="en-US" altLang="en-US" sz="1800" b="1" dirty="0">
                <a:latin typeface="Calibri" panose="020F0502020204030204" pitchFamily="34" charset="0"/>
              </a:rPr>
              <a:t>Richer immanence to draw upon</a:t>
            </a:r>
          </a:p>
        </p:txBody>
      </p:sp>
      <p:cxnSp>
        <p:nvCxnSpPr>
          <p:cNvPr id="34" name="33 Conector recto de flecha">
            <a:extLst>
              <a:ext uri="{FF2B5EF4-FFF2-40B4-BE49-F238E27FC236}">
                <a16:creationId xmlns:a16="http://schemas.microsoft.com/office/drawing/2014/main" id="{F7FBA706-E48C-6368-8B40-0F409775F576}"/>
              </a:ext>
            </a:extLst>
          </p:cNvPr>
          <p:cNvCxnSpPr/>
          <p:nvPr/>
        </p:nvCxnSpPr>
        <p:spPr>
          <a:xfrm rot="5400000" flipH="1" flipV="1">
            <a:off x="809625" y="1071543"/>
            <a:ext cx="4786313" cy="3357563"/>
          </a:xfrm>
          <a:prstGeom prst="straightConnector1">
            <a:avLst/>
          </a:prstGeom>
          <a:ln w="508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51918" name="38 CuadroTexto">
            <a:extLst>
              <a:ext uri="{FF2B5EF4-FFF2-40B4-BE49-F238E27FC236}">
                <a16:creationId xmlns:a16="http://schemas.microsoft.com/office/drawing/2014/main" id="{3460FAE6-8659-7196-395F-4A4CC3E94A13}"/>
              </a:ext>
            </a:extLst>
          </p:cNvPr>
          <p:cNvSpPr txBox="1">
            <a:spLocks noChangeArrowheads="1"/>
          </p:cNvSpPr>
          <p:nvPr/>
        </p:nvSpPr>
        <p:spPr bwMode="auto">
          <a:xfrm rot="-3293435">
            <a:off x="873919" y="2369344"/>
            <a:ext cx="428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latin typeface="Calibri" panose="020F0502020204030204" pitchFamily="34" charset="0"/>
              </a:rPr>
              <a:t>The learner constructs concept</a:t>
            </a:r>
          </a:p>
        </p:txBody>
      </p:sp>
      <p:cxnSp>
        <p:nvCxnSpPr>
          <p:cNvPr id="44" name="43 Conector recto de flecha">
            <a:extLst>
              <a:ext uri="{FF2B5EF4-FFF2-40B4-BE49-F238E27FC236}">
                <a16:creationId xmlns:a16="http://schemas.microsoft.com/office/drawing/2014/main" id="{35B4AE8B-BBED-A3E9-0771-F944C0163C3F}"/>
              </a:ext>
            </a:extLst>
          </p:cNvPr>
          <p:cNvCxnSpPr/>
          <p:nvPr/>
        </p:nvCxnSpPr>
        <p:spPr>
          <a:xfrm rot="16200000" flipH="1">
            <a:off x="6585744" y="1163398"/>
            <a:ext cx="4929188" cy="3500438"/>
          </a:xfrm>
          <a:prstGeom prst="straightConnector1">
            <a:avLst/>
          </a:prstGeom>
          <a:ln w="5080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251920" name="47 CuadroTexto">
            <a:extLst>
              <a:ext uri="{FF2B5EF4-FFF2-40B4-BE49-F238E27FC236}">
                <a16:creationId xmlns:a16="http://schemas.microsoft.com/office/drawing/2014/main" id="{D6784320-ADF7-1C18-8C43-148506B3A936}"/>
              </a:ext>
            </a:extLst>
          </p:cNvPr>
          <p:cNvSpPr txBox="1">
            <a:spLocks noChangeArrowheads="1"/>
          </p:cNvSpPr>
          <p:nvPr/>
        </p:nvSpPr>
        <p:spPr bwMode="auto">
          <a:xfrm rot="-3313188">
            <a:off x="3661569" y="1008857"/>
            <a:ext cx="2071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a:latin typeface="Calibri" panose="020F0502020204030204" pitchFamily="34" charset="0"/>
              </a:rPr>
              <a:t>Knowledge</a:t>
            </a:r>
          </a:p>
          <a:p>
            <a:pPr eaLnBrk="1" hangingPunct="1">
              <a:spcBef>
                <a:spcPct val="0"/>
              </a:spcBef>
              <a:buFontTx/>
              <a:buNone/>
            </a:pPr>
            <a:r>
              <a:rPr lang="en-US" altLang="en-US" sz="1800" b="1">
                <a:latin typeface="Calibri" panose="020F0502020204030204" pitchFamily="34" charset="0"/>
              </a:rPr>
              <a:t>Competency</a:t>
            </a:r>
          </a:p>
          <a:p>
            <a:pPr eaLnBrk="1" hangingPunct="1">
              <a:spcBef>
                <a:spcPct val="0"/>
              </a:spcBef>
              <a:buFontTx/>
              <a:buNone/>
            </a:pPr>
            <a:r>
              <a:rPr lang="en-US" altLang="en-US" sz="1800" b="1">
                <a:latin typeface="Calibri" panose="020F0502020204030204" pitchFamily="34" charset="0"/>
              </a:rPr>
              <a:t>Skill</a:t>
            </a:r>
          </a:p>
        </p:txBody>
      </p:sp>
      <p:sp>
        <p:nvSpPr>
          <p:cNvPr id="251921" name="50 CuadroTexto">
            <a:extLst>
              <a:ext uri="{FF2B5EF4-FFF2-40B4-BE49-F238E27FC236}">
                <a16:creationId xmlns:a16="http://schemas.microsoft.com/office/drawing/2014/main" id="{B377C689-921C-F838-DE26-E1C30A484BAA}"/>
              </a:ext>
            </a:extLst>
          </p:cNvPr>
          <p:cNvSpPr txBox="1">
            <a:spLocks noChangeArrowheads="1"/>
          </p:cNvSpPr>
          <p:nvPr/>
        </p:nvSpPr>
        <p:spPr bwMode="auto">
          <a:xfrm rot="-3245807">
            <a:off x="1726896" y="840049"/>
            <a:ext cx="19288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latin typeface="Calibri" panose="020F0502020204030204" pitchFamily="34" charset="0"/>
              </a:rPr>
              <a:t>Assimilates</a:t>
            </a:r>
          </a:p>
          <a:p>
            <a:pPr eaLnBrk="1" hangingPunct="1">
              <a:spcBef>
                <a:spcPct val="0"/>
              </a:spcBef>
              <a:buFontTx/>
              <a:buNone/>
            </a:pPr>
            <a:r>
              <a:rPr lang="en-US" altLang="en-US" sz="2000" b="1" dirty="0">
                <a:latin typeface="Calibri" panose="020F0502020204030204" pitchFamily="34" charset="0"/>
              </a:rPr>
              <a:t>Acquires </a:t>
            </a:r>
          </a:p>
          <a:p>
            <a:pPr eaLnBrk="1" hangingPunct="1">
              <a:spcBef>
                <a:spcPct val="0"/>
              </a:spcBef>
              <a:buFontTx/>
              <a:buNone/>
            </a:pPr>
            <a:r>
              <a:rPr lang="en-US" altLang="en-US" sz="2000" b="1" dirty="0">
                <a:latin typeface="Calibri" panose="020F0502020204030204" pitchFamily="34" charset="0"/>
              </a:rPr>
              <a:t>Develops</a:t>
            </a:r>
          </a:p>
          <a:p>
            <a:pPr eaLnBrk="1" hangingPunct="1">
              <a:spcBef>
                <a:spcPct val="0"/>
              </a:spcBef>
              <a:buFontTx/>
              <a:buNone/>
            </a:pPr>
            <a:r>
              <a:rPr lang="en-US" altLang="en-US" sz="2000" b="1" dirty="0">
                <a:latin typeface="Calibri" panose="020F0502020204030204" pitchFamily="34" charset="0"/>
              </a:rPr>
              <a:t>Forms</a:t>
            </a:r>
          </a:p>
          <a:p>
            <a:pPr eaLnBrk="1" hangingPunct="1">
              <a:spcBef>
                <a:spcPct val="0"/>
              </a:spcBef>
              <a:buFontTx/>
              <a:buNone/>
            </a:pPr>
            <a:r>
              <a:rPr lang="en-US" altLang="en-US" sz="2000" b="1" dirty="0">
                <a:latin typeface="Calibri" panose="020F0502020204030204" pitchFamily="34" charset="0"/>
              </a:rPr>
              <a:t>Builds</a:t>
            </a:r>
          </a:p>
          <a:p>
            <a:pPr eaLnBrk="1" hangingPunct="1">
              <a:spcBef>
                <a:spcPct val="0"/>
              </a:spcBef>
              <a:buFontTx/>
              <a:buNone/>
            </a:pPr>
            <a:endParaRPr lang="en-US" altLang="en-US" sz="1800" dirty="0">
              <a:latin typeface="Calibri" panose="020F0502020204030204" pitchFamily="34" charset="0"/>
            </a:endParaRPr>
          </a:p>
        </p:txBody>
      </p:sp>
      <p:sp>
        <p:nvSpPr>
          <p:cNvPr id="251922" name="51 CuadroTexto">
            <a:extLst>
              <a:ext uri="{FF2B5EF4-FFF2-40B4-BE49-F238E27FC236}">
                <a16:creationId xmlns:a16="http://schemas.microsoft.com/office/drawing/2014/main" id="{68A34BF5-E36B-9063-96D9-37E0518A58F4}"/>
              </a:ext>
            </a:extLst>
          </p:cNvPr>
          <p:cNvSpPr txBox="1">
            <a:spLocks noChangeArrowheads="1"/>
          </p:cNvSpPr>
          <p:nvPr/>
        </p:nvSpPr>
        <p:spPr bwMode="auto">
          <a:xfrm rot="3263272">
            <a:off x="6903119" y="2145892"/>
            <a:ext cx="428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latin typeface="Calibri" panose="020F0502020204030204" pitchFamily="34" charset="0"/>
              </a:rPr>
              <a:t>The learner applies concept</a:t>
            </a:r>
          </a:p>
        </p:txBody>
      </p:sp>
      <p:sp>
        <p:nvSpPr>
          <p:cNvPr id="251923" name="52 CuadroTexto">
            <a:extLst>
              <a:ext uri="{FF2B5EF4-FFF2-40B4-BE49-F238E27FC236}">
                <a16:creationId xmlns:a16="http://schemas.microsoft.com/office/drawing/2014/main" id="{CD364D8D-1A8A-3DAE-8BF2-462188417B5A}"/>
              </a:ext>
            </a:extLst>
          </p:cNvPr>
          <p:cNvSpPr txBox="1">
            <a:spLocks noChangeArrowheads="1"/>
          </p:cNvSpPr>
          <p:nvPr/>
        </p:nvSpPr>
        <p:spPr bwMode="auto">
          <a:xfrm rot="3283543">
            <a:off x="8880488" y="1993804"/>
            <a:ext cx="1928812"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dirty="0">
                <a:latin typeface="Calibri" panose="020F0502020204030204" pitchFamily="34" charset="0"/>
              </a:rPr>
              <a:t>Generalizes</a:t>
            </a:r>
          </a:p>
          <a:p>
            <a:pPr eaLnBrk="1" hangingPunct="1">
              <a:spcBef>
                <a:spcPct val="0"/>
              </a:spcBef>
              <a:buFontTx/>
              <a:buNone/>
            </a:pPr>
            <a:r>
              <a:rPr lang="en-US" altLang="en-US" sz="2000" b="1" dirty="0">
                <a:latin typeface="Calibri" panose="020F0502020204030204" pitchFamily="34" charset="0"/>
              </a:rPr>
              <a:t>Transfers</a:t>
            </a:r>
          </a:p>
          <a:p>
            <a:pPr eaLnBrk="1" hangingPunct="1">
              <a:spcBef>
                <a:spcPct val="0"/>
              </a:spcBef>
              <a:buFontTx/>
              <a:buNone/>
            </a:pPr>
            <a:r>
              <a:rPr lang="en-US" altLang="en-US" sz="2000" b="1" dirty="0">
                <a:latin typeface="Calibri" panose="020F0502020204030204" pitchFamily="34" charset="0"/>
              </a:rPr>
              <a:t>Utilizes</a:t>
            </a:r>
          </a:p>
          <a:p>
            <a:pPr eaLnBrk="1" hangingPunct="1">
              <a:spcBef>
                <a:spcPct val="0"/>
              </a:spcBef>
              <a:buFontTx/>
              <a:buNone/>
            </a:pPr>
            <a:endParaRPr lang="en-US" altLang="en-US" sz="1800" dirty="0">
              <a:latin typeface="Calibri" panose="020F0502020204030204" pitchFamily="34" charset="0"/>
            </a:endParaRPr>
          </a:p>
        </p:txBody>
      </p:sp>
      <p:sp>
        <p:nvSpPr>
          <p:cNvPr id="251924" name="54 CuadroTexto">
            <a:extLst>
              <a:ext uri="{FF2B5EF4-FFF2-40B4-BE49-F238E27FC236}">
                <a16:creationId xmlns:a16="http://schemas.microsoft.com/office/drawing/2014/main" id="{FE0DB7EE-C1D9-7C7E-D8A4-7BE4D0B77547}"/>
              </a:ext>
            </a:extLst>
          </p:cNvPr>
          <p:cNvSpPr txBox="1">
            <a:spLocks noChangeArrowheads="1"/>
          </p:cNvSpPr>
          <p:nvPr/>
        </p:nvSpPr>
        <p:spPr bwMode="auto">
          <a:xfrm rot="3323149">
            <a:off x="8485249" y="3565696"/>
            <a:ext cx="156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dirty="0">
                <a:latin typeface="Calibri" panose="020F0502020204030204" pitchFamily="34" charset="0"/>
              </a:rPr>
              <a:t>Knowledge</a:t>
            </a:r>
          </a:p>
          <a:p>
            <a:pPr eaLnBrk="1" hangingPunct="1">
              <a:spcBef>
                <a:spcPct val="0"/>
              </a:spcBef>
              <a:buFontTx/>
              <a:buNone/>
            </a:pPr>
            <a:r>
              <a:rPr lang="en-US" altLang="en-US" sz="1800" b="1" dirty="0">
                <a:latin typeface="Calibri" panose="020F0502020204030204" pitchFamily="34" charset="0"/>
              </a:rPr>
              <a:t>Competency</a:t>
            </a:r>
          </a:p>
          <a:p>
            <a:pPr eaLnBrk="1" hangingPunct="1">
              <a:spcBef>
                <a:spcPct val="0"/>
              </a:spcBef>
              <a:buFontTx/>
              <a:buNone/>
            </a:pPr>
            <a:r>
              <a:rPr lang="en-US" altLang="en-US" sz="1800" b="1" dirty="0">
                <a:latin typeface="Calibri" panose="020F0502020204030204" pitchFamily="34" charset="0"/>
              </a:rPr>
              <a:t>Skill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riángulo isósceles">
            <a:extLst>
              <a:ext uri="{FF2B5EF4-FFF2-40B4-BE49-F238E27FC236}">
                <a16:creationId xmlns:a16="http://schemas.microsoft.com/office/drawing/2014/main" id="{B0D87FDC-FCEF-2B52-31FE-692890DD9241}"/>
              </a:ext>
            </a:extLst>
          </p:cNvPr>
          <p:cNvSpPr/>
          <p:nvPr/>
        </p:nvSpPr>
        <p:spPr>
          <a:xfrm>
            <a:off x="1595438" y="214313"/>
            <a:ext cx="9144000" cy="6215106"/>
          </a:xfrm>
          <a:prstGeom prst="triangle">
            <a:avLst/>
          </a:prstGeom>
          <a:solidFill>
            <a:schemeClr val="bg2">
              <a:lumMod val="20000"/>
              <a:lumOff val="80000"/>
            </a:schemeClr>
          </a:solidFill>
          <a:ln>
            <a:noFill/>
          </a:ln>
          <a:effectLst>
            <a:outerShdw blurRad="50800" dist="38100" dir="18900000" algn="b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5" name="4 Conector recto">
            <a:extLst>
              <a:ext uri="{FF2B5EF4-FFF2-40B4-BE49-F238E27FC236}">
                <a16:creationId xmlns:a16="http://schemas.microsoft.com/office/drawing/2014/main" id="{D07F1CFE-7EE1-05C5-BE21-BBE627AA956E}"/>
              </a:ext>
            </a:extLst>
          </p:cNvPr>
          <p:cNvCxnSpPr/>
          <p:nvPr/>
        </p:nvCxnSpPr>
        <p:spPr>
          <a:xfrm>
            <a:off x="4381501" y="2500314"/>
            <a:ext cx="3357563" cy="1587"/>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8 Conector recto">
            <a:extLst>
              <a:ext uri="{FF2B5EF4-FFF2-40B4-BE49-F238E27FC236}">
                <a16:creationId xmlns:a16="http://schemas.microsoft.com/office/drawing/2014/main" id="{38F3A61C-2F7F-8993-5BA0-0A5E7676134B}"/>
              </a:ext>
            </a:extLst>
          </p:cNvPr>
          <p:cNvCxnSpPr/>
          <p:nvPr/>
        </p:nvCxnSpPr>
        <p:spPr>
          <a:xfrm>
            <a:off x="3524250" y="3714750"/>
            <a:ext cx="5143500" cy="1588"/>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11 Conector recto">
            <a:extLst>
              <a:ext uri="{FF2B5EF4-FFF2-40B4-BE49-F238E27FC236}">
                <a16:creationId xmlns:a16="http://schemas.microsoft.com/office/drawing/2014/main" id="{B13606AB-25BC-A129-0932-C06FEB05DF38}"/>
              </a:ext>
            </a:extLst>
          </p:cNvPr>
          <p:cNvCxnSpPr/>
          <p:nvPr/>
        </p:nvCxnSpPr>
        <p:spPr>
          <a:xfrm>
            <a:off x="2524125" y="5072064"/>
            <a:ext cx="7143750" cy="1587"/>
          </a:xfrm>
          <a:prstGeom prst="line">
            <a:avLst/>
          </a:prstGeom>
          <a:ln w="254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3960" name="21 Rectángulo">
            <a:extLst>
              <a:ext uri="{FF2B5EF4-FFF2-40B4-BE49-F238E27FC236}">
                <a16:creationId xmlns:a16="http://schemas.microsoft.com/office/drawing/2014/main" id="{5E213632-2DEB-6EB3-8864-1480771F06C9}"/>
              </a:ext>
            </a:extLst>
          </p:cNvPr>
          <p:cNvSpPr>
            <a:spLocks noChangeArrowheads="1"/>
          </p:cNvSpPr>
          <p:nvPr/>
        </p:nvSpPr>
        <p:spPr bwMode="auto">
          <a:xfrm>
            <a:off x="3873500" y="981076"/>
            <a:ext cx="4572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t>Symbolic:</a:t>
            </a:r>
          </a:p>
          <a:p>
            <a:pPr algn="ctr" eaLnBrk="1" hangingPunct="1">
              <a:spcBef>
                <a:spcPct val="0"/>
              </a:spcBef>
              <a:buFontTx/>
              <a:buNone/>
            </a:pPr>
            <a:r>
              <a:rPr lang="en-US" altLang="en-US" sz="1800" b="1"/>
              <a:t>lectures,</a:t>
            </a:r>
          </a:p>
          <a:p>
            <a:pPr algn="ctr" eaLnBrk="1" hangingPunct="1">
              <a:spcBef>
                <a:spcPct val="0"/>
              </a:spcBef>
              <a:buFontTx/>
              <a:buNone/>
            </a:pPr>
            <a:r>
              <a:rPr lang="en-US" altLang="en-US" sz="1800" b="1"/>
              <a:t>discussions, text,</a:t>
            </a:r>
          </a:p>
          <a:p>
            <a:pPr algn="ctr" eaLnBrk="1" hangingPunct="1">
              <a:spcBef>
                <a:spcPct val="0"/>
              </a:spcBef>
              <a:buFontTx/>
              <a:buNone/>
            </a:pPr>
            <a:r>
              <a:rPr lang="en-US" altLang="en-US" sz="1800" b="1"/>
              <a:t>Wikipedia, words,</a:t>
            </a:r>
          </a:p>
          <a:p>
            <a:pPr algn="ctr" eaLnBrk="1" hangingPunct="1">
              <a:spcBef>
                <a:spcPct val="0"/>
              </a:spcBef>
              <a:buFontTx/>
              <a:buNone/>
            </a:pPr>
            <a:r>
              <a:rPr lang="en-US" altLang="en-US" sz="1800" b="1"/>
              <a:t>numbers &amp; symbols</a:t>
            </a:r>
          </a:p>
        </p:txBody>
      </p:sp>
      <p:sp>
        <p:nvSpPr>
          <p:cNvPr id="253961" name="23 Rectángulo">
            <a:extLst>
              <a:ext uri="{FF2B5EF4-FFF2-40B4-BE49-F238E27FC236}">
                <a16:creationId xmlns:a16="http://schemas.microsoft.com/office/drawing/2014/main" id="{E792CAB5-78C8-FDCE-1080-CF646CA19A23}"/>
              </a:ext>
            </a:extLst>
          </p:cNvPr>
          <p:cNvSpPr>
            <a:spLocks noChangeArrowheads="1"/>
          </p:cNvSpPr>
          <p:nvPr/>
        </p:nvSpPr>
        <p:spPr bwMode="auto">
          <a:xfrm>
            <a:off x="3810000" y="2719389"/>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dirty="0"/>
              <a:t>2D: videos, DVD’s, slides,</a:t>
            </a:r>
          </a:p>
          <a:p>
            <a:pPr algn="ctr" eaLnBrk="1" hangingPunct="1">
              <a:spcBef>
                <a:spcPct val="0"/>
              </a:spcBef>
              <a:buFontTx/>
              <a:buNone/>
            </a:pPr>
            <a:r>
              <a:rPr lang="en-US" altLang="en-US" sz="1800" b="1" dirty="0"/>
              <a:t>computer simulations, pictures,</a:t>
            </a:r>
          </a:p>
          <a:p>
            <a:pPr algn="ctr" eaLnBrk="1" hangingPunct="1">
              <a:spcBef>
                <a:spcPct val="0"/>
              </a:spcBef>
              <a:buFontTx/>
              <a:buNone/>
            </a:pPr>
            <a:r>
              <a:rPr lang="en-US" altLang="en-US" sz="1800" b="1" dirty="0"/>
              <a:t>base-10 pictures, maps, diagrams, etc.</a:t>
            </a:r>
          </a:p>
        </p:txBody>
      </p:sp>
      <p:sp>
        <p:nvSpPr>
          <p:cNvPr id="253962" name="39 Rectángulo">
            <a:extLst>
              <a:ext uri="{FF2B5EF4-FFF2-40B4-BE49-F238E27FC236}">
                <a16:creationId xmlns:a16="http://schemas.microsoft.com/office/drawing/2014/main" id="{ADA6E27C-C1D5-AAF1-09B7-FBF5599E6750}"/>
              </a:ext>
            </a:extLst>
          </p:cNvPr>
          <p:cNvSpPr>
            <a:spLocks noChangeArrowheads="1"/>
          </p:cNvSpPr>
          <p:nvPr/>
        </p:nvSpPr>
        <p:spPr bwMode="auto">
          <a:xfrm>
            <a:off x="3620386" y="3853605"/>
            <a:ext cx="5143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1" dirty="0"/>
              <a:t>3D: models of solar system, molecules, etc., manipulatives, base 10 blocks, relief maps, simulations, role playing, virtual reality videos and others</a:t>
            </a:r>
          </a:p>
        </p:txBody>
      </p:sp>
      <p:sp>
        <p:nvSpPr>
          <p:cNvPr id="253963" name="40 Rectángulo">
            <a:extLst>
              <a:ext uri="{FF2B5EF4-FFF2-40B4-BE49-F238E27FC236}">
                <a16:creationId xmlns:a16="http://schemas.microsoft.com/office/drawing/2014/main" id="{03FD6424-95B3-3D84-63E6-C42EF9B55F66}"/>
              </a:ext>
            </a:extLst>
          </p:cNvPr>
          <p:cNvSpPr>
            <a:spLocks noChangeArrowheads="1"/>
          </p:cNvSpPr>
          <p:nvPr/>
        </p:nvSpPr>
        <p:spPr bwMode="auto">
          <a:xfrm>
            <a:off x="3881438" y="5148263"/>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b="1"/>
              <a:t>Real Life: field trips, cooking, making, creating, building, publishing, photography, laboratories, community service, solving real problems, etc.</a:t>
            </a:r>
          </a:p>
        </p:txBody>
      </p:sp>
      <p:cxnSp>
        <p:nvCxnSpPr>
          <p:cNvPr id="42" name="41 Conector recto de flecha">
            <a:extLst>
              <a:ext uri="{FF2B5EF4-FFF2-40B4-BE49-F238E27FC236}">
                <a16:creationId xmlns:a16="http://schemas.microsoft.com/office/drawing/2014/main" id="{9B6A015F-1D1C-46F1-3CA3-8FA8AC682E9D}"/>
              </a:ext>
            </a:extLst>
          </p:cNvPr>
          <p:cNvCxnSpPr>
            <a:cxnSpLocks/>
          </p:cNvCxnSpPr>
          <p:nvPr/>
        </p:nvCxnSpPr>
        <p:spPr>
          <a:xfrm flipV="1">
            <a:off x="1809749" y="428581"/>
            <a:ext cx="3857625" cy="5131278"/>
          </a:xfrm>
          <a:prstGeom prst="straightConnector1">
            <a:avLst/>
          </a:prstGeom>
          <a:ln w="50800">
            <a:solidFill>
              <a:schemeClr val="tx1"/>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3965" name="42 CuadroTexto">
            <a:extLst>
              <a:ext uri="{FF2B5EF4-FFF2-40B4-BE49-F238E27FC236}">
                <a16:creationId xmlns:a16="http://schemas.microsoft.com/office/drawing/2014/main" id="{E2B52E2F-EB22-3743-B85B-8F796A9EAFCE}"/>
              </a:ext>
            </a:extLst>
          </p:cNvPr>
          <p:cNvSpPr txBox="1">
            <a:spLocks noChangeArrowheads="1"/>
          </p:cNvSpPr>
          <p:nvPr/>
        </p:nvSpPr>
        <p:spPr bwMode="auto">
          <a:xfrm rot="18476104">
            <a:off x="871822" y="1998565"/>
            <a:ext cx="46685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dirty="0"/>
              <a:t>Grounded learning &amp; acquisition of ideas, concepts, competencies, skills, etc.</a:t>
            </a:r>
          </a:p>
        </p:txBody>
      </p:sp>
      <p:cxnSp>
        <p:nvCxnSpPr>
          <p:cNvPr id="44" name="43 Conector recto de flecha">
            <a:extLst>
              <a:ext uri="{FF2B5EF4-FFF2-40B4-BE49-F238E27FC236}">
                <a16:creationId xmlns:a16="http://schemas.microsoft.com/office/drawing/2014/main" id="{4D088579-C7C5-6D80-CB82-1713C36496A7}"/>
              </a:ext>
            </a:extLst>
          </p:cNvPr>
          <p:cNvCxnSpPr/>
          <p:nvPr/>
        </p:nvCxnSpPr>
        <p:spPr>
          <a:xfrm rot="16200000" flipH="1">
            <a:off x="5966805" y="1126331"/>
            <a:ext cx="5500687" cy="4000500"/>
          </a:xfrm>
          <a:prstGeom prst="straightConnector1">
            <a:avLst/>
          </a:prstGeom>
          <a:ln w="50800">
            <a:solidFill>
              <a:schemeClr val="tx1"/>
            </a:solidFill>
            <a:tailEnd type="arrow"/>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3967" name="44 CuadroTexto">
            <a:extLst>
              <a:ext uri="{FF2B5EF4-FFF2-40B4-BE49-F238E27FC236}">
                <a16:creationId xmlns:a16="http://schemas.microsoft.com/office/drawing/2014/main" id="{1241159D-44CC-293C-C46C-ED6771FFD352}"/>
              </a:ext>
            </a:extLst>
          </p:cNvPr>
          <p:cNvSpPr txBox="1">
            <a:spLocks noChangeArrowheads="1"/>
          </p:cNvSpPr>
          <p:nvPr/>
        </p:nvSpPr>
        <p:spPr bwMode="auto">
          <a:xfrm rot="3263571">
            <a:off x="6371432" y="2167732"/>
            <a:ext cx="5059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b="1"/>
              <a:t>Application  of learning,  ideas, concepts, competencies, and skills, etc.</a:t>
            </a:r>
            <a:endParaRPr lang="en-US" altLang="en-US" sz="2400" b="1"/>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Título">
            <a:extLst>
              <a:ext uri="{FF2B5EF4-FFF2-40B4-BE49-F238E27FC236}">
                <a16:creationId xmlns:a16="http://schemas.microsoft.com/office/drawing/2014/main" id="{C05652F0-6985-F20E-3DC0-801C6525E78D}"/>
              </a:ext>
            </a:extLst>
          </p:cNvPr>
          <p:cNvSpPr>
            <a:spLocks noGrp="1" noChangeArrowheads="1"/>
          </p:cNvSpPr>
          <p:nvPr>
            <p:ph type="title"/>
          </p:nvPr>
        </p:nvSpPr>
        <p:spPr>
          <a:xfrm>
            <a:off x="1981200" y="1"/>
            <a:ext cx="8229600" cy="714375"/>
          </a:xfrm>
        </p:spPr>
        <p:txBody>
          <a:bodyPr/>
          <a:lstStyle/>
          <a:p>
            <a:r>
              <a:rPr lang="es-CO" altLang="en-US" sz="3200" b="1" dirty="0" err="1"/>
              <a:t>Humanities</a:t>
            </a:r>
            <a:r>
              <a:rPr lang="es-CO" altLang="en-US" sz="3200" b="1" dirty="0"/>
              <a:t> </a:t>
            </a:r>
            <a:r>
              <a:rPr lang="es-CO" altLang="en-US" sz="3200" b="1" dirty="0" err="1"/>
              <a:t>that</a:t>
            </a:r>
            <a:r>
              <a:rPr lang="es-CO" altLang="en-US" sz="3200" b="1" dirty="0"/>
              <a:t> </a:t>
            </a:r>
            <a:r>
              <a:rPr lang="es-CO" altLang="en-US" sz="3200" b="1" dirty="0" err="1"/>
              <a:t>inform</a:t>
            </a:r>
            <a:r>
              <a:rPr lang="es-CO" altLang="en-US" sz="3200" b="1" dirty="0"/>
              <a:t> and </a:t>
            </a:r>
            <a:r>
              <a:rPr lang="es-CO" altLang="en-US" sz="3200" b="1" dirty="0" err="1"/>
              <a:t>illumine</a:t>
            </a:r>
            <a:r>
              <a:rPr lang="es-CO" altLang="en-US" sz="3200" b="1" dirty="0"/>
              <a:t> WES</a:t>
            </a:r>
          </a:p>
        </p:txBody>
      </p:sp>
      <p:sp>
        <p:nvSpPr>
          <p:cNvPr id="104451" name="3 Marcador de contenido">
            <a:extLst>
              <a:ext uri="{FF2B5EF4-FFF2-40B4-BE49-F238E27FC236}">
                <a16:creationId xmlns:a16="http://schemas.microsoft.com/office/drawing/2014/main" id="{155C4DAC-557E-852E-8EB2-091A7175527B}"/>
              </a:ext>
            </a:extLst>
          </p:cNvPr>
          <p:cNvSpPr>
            <a:spLocks noGrp="1" noChangeArrowheads="1"/>
          </p:cNvSpPr>
          <p:nvPr>
            <p:ph sz="half" idx="1"/>
          </p:nvPr>
        </p:nvSpPr>
        <p:spPr>
          <a:xfrm>
            <a:off x="1415480" y="785814"/>
            <a:ext cx="4248472" cy="5857875"/>
          </a:xfrm>
        </p:spPr>
        <p:txBody>
          <a:bodyPr/>
          <a:lstStyle/>
          <a:p>
            <a:r>
              <a:rPr lang="es-CO" altLang="en-US" sz="2400" dirty="0" err="1"/>
              <a:t>Philosophy</a:t>
            </a:r>
            <a:endParaRPr lang="es-CO" altLang="en-US" sz="2400" dirty="0"/>
          </a:p>
          <a:p>
            <a:pPr lvl="1"/>
            <a:r>
              <a:rPr lang="es-CO" altLang="en-US" dirty="0" err="1"/>
              <a:t>Process</a:t>
            </a:r>
            <a:r>
              <a:rPr lang="es-CO" altLang="en-US" dirty="0"/>
              <a:t> </a:t>
            </a:r>
            <a:r>
              <a:rPr lang="es-CO" altLang="en-US" dirty="0" err="1"/>
              <a:t>Philosophy</a:t>
            </a:r>
            <a:endParaRPr lang="es-CO" altLang="en-US" dirty="0"/>
          </a:p>
          <a:p>
            <a:pPr lvl="1"/>
            <a:r>
              <a:rPr lang="es-CO" altLang="en-US" dirty="0" err="1"/>
              <a:t>Speculative</a:t>
            </a:r>
            <a:r>
              <a:rPr lang="es-CO" altLang="en-US" dirty="0"/>
              <a:t> </a:t>
            </a:r>
            <a:r>
              <a:rPr lang="es-CO" altLang="en-US" dirty="0" err="1"/>
              <a:t>Philosophy</a:t>
            </a:r>
            <a:endParaRPr lang="es-CO" altLang="en-US" dirty="0"/>
          </a:p>
          <a:p>
            <a:pPr lvl="1"/>
            <a:r>
              <a:rPr lang="es-CO" altLang="en-US" dirty="0" err="1"/>
              <a:t>Metaphysics</a:t>
            </a:r>
            <a:endParaRPr lang="es-CO" altLang="en-US" dirty="0"/>
          </a:p>
          <a:p>
            <a:pPr lvl="1"/>
            <a:endParaRPr lang="es-CO" altLang="en-US" dirty="0"/>
          </a:p>
          <a:p>
            <a:r>
              <a:rPr lang="es-CO" altLang="en-US" sz="2400" dirty="0" err="1"/>
              <a:t>History</a:t>
            </a:r>
            <a:endParaRPr lang="es-CO" altLang="en-US" sz="2400" dirty="0"/>
          </a:p>
          <a:p>
            <a:pPr lvl="1"/>
            <a:r>
              <a:rPr lang="es-CO" altLang="en-US" dirty="0" err="1"/>
              <a:t>History</a:t>
            </a:r>
            <a:r>
              <a:rPr lang="es-CO" altLang="en-US" dirty="0"/>
              <a:t> </a:t>
            </a:r>
            <a:r>
              <a:rPr lang="es-CO" altLang="en-US" dirty="0" err="1"/>
              <a:t>of</a:t>
            </a:r>
            <a:r>
              <a:rPr lang="es-CO" altLang="en-US" dirty="0"/>
              <a:t> </a:t>
            </a:r>
            <a:r>
              <a:rPr lang="es-CO" altLang="en-US" dirty="0" err="1"/>
              <a:t>science</a:t>
            </a:r>
            <a:endParaRPr lang="es-CO" altLang="en-US" dirty="0"/>
          </a:p>
          <a:p>
            <a:pPr lvl="1"/>
            <a:r>
              <a:rPr lang="es-CO" altLang="en-US" dirty="0" err="1"/>
              <a:t>History</a:t>
            </a:r>
            <a:r>
              <a:rPr lang="es-CO" altLang="en-US" dirty="0"/>
              <a:t> </a:t>
            </a:r>
            <a:r>
              <a:rPr lang="es-CO" altLang="en-US" dirty="0" err="1"/>
              <a:t>of</a:t>
            </a:r>
            <a:r>
              <a:rPr lang="es-CO" altLang="en-US" dirty="0"/>
              <a:t> </a:t>
            </a:r>
            <a:r>
              <a:rPr lang="es-CO" altLang="en-US" dirty="0" err="1"/>
              <a:t>education</a:t>
            </a:r>
            <a:endParaRPr lang="es-CO" altLang="en-US" dirty="0"/>
          </a:p>
          <a:p>
            <a:pPr lvl="1"/>
            <a:r>
              <a:rPr lang="es-CO" altLang="en-US" dirty="0" err="1"/>
              <a:t>History</a:t>
            </a:r>
            <a:r>
              <a:rPr lang="es-CO" altLang="en-US" dirty="0"/>
              <a:t> </a:t>
            </a:r>
            <a:r>
              <a:rPr lang="es-CO" altLang="en-US" dirty="0" err="1"/>
              <a:t>of</a:t>
            </a:r>
            <a:r>
              <a:rPr lang="es-CO" altLang="en-US" dirty="0"/>
              <a:t> </a:t>
            </a:r>
            <a:r>
              <a:rPr lang="es-CO" altLang="en-US" dirty="0" err="1"/>
              <a:t>curriculum</a:t>
            </a:r>
            <a:endParaRPr lang="es-CO" altLang="en-US" dirty="0"/>
          </a:p>
          <a:p>
            <a:pPr lvl="1"/>
            <a:endParaRPr lang="es-CO" altLang="en-US" dirty="0"/>
          </a:p>
          <a:p>
            <a:r>
              <a:rPr lang="es-CO" altLang="en-US" sz="2400" dirty="0" err="1"/>
              <a:t>Religious</a:t>
            </a:r>
            <a:r>
              <a:rPr lang="es-CO" altLang="en-US" sz="2400" dirty="0"/>
              <a:t> </a:t>
            </a:r>
            <a:r>
              <a:rPr lang="es-CO" altLang="en-US" sz="2400" dirty="0" err="1"/>
              <a:t>studies</a:t>
            </a:r>
            <a:endParaRPr lang="es-CO" altLang="en-US" sz="2400" dirty="0"/>
          </a:p>
        </p:txBody>
      </p:sp>
      <p:sp>
        <p:nvSpPr>
          <p:cNvPr id="104452" name="4 Marcador de contenido">
            <a:extLst>
              <a:ext uri="{FF2B5EF4-FFF2-40B4-BE49-F238E27FC236}">
                <a16:creationId xmlns:a16="http://schemas.microsoft.com/office/drawing/2014/main" id="{96A08866-2860-7073-1BA0-BA39B5F9DB71}"/>
              </a:ext>
            </a:extLst>
          </p:cNvPr>
          <p:cNvSpPr>
            <a:spLocks noGrp="1" noChangeArrowheads="1"/>
          </p:cNvSpPr>
          <p:nvPr>
            <p:ph sz="half" idx="2"/>
          </p:nvPr>
        </p:nvSpPr>
        <p:spPr>
          <a:xfrm>
            <a:off x="6172200" y="785814"/>
            <a:ext cx="4038600" cy="5786437"/>
          </a:xfrm>
        </p:spPr>
        <p:txBody>
          <a:bodyPr/>
          <a:lstStyle/>
          <a:p>
            <a:r>
              <a:rPr lang="es-CO" altLang="en-US" sz="2400" dirty="0" err="1"/>
              <a:t>Literature</a:t>
            </a:r>
            <a:endParaRPr lang="es-CO" altLang="en-US" sz="2400" dirty="0"/>
          </a:p>
          <a:p>
            <a:pPr lvl="1"/>
            <a:r>
              <a:rPr lang="es-CO" altLang="en-US" sz="2200" dirty="0" err="1"/>
              <a:t>Novels</a:t>
            </a:r>
            <a:r>
              <a:rPr lang="es-CO" altLang="en-US" sz="2200" dirty="0"/>
              <a:t>, </a:t>
            </a:r>
            <a:r>
              <a:rPr lang="es-CO" altLang="en-US" sz="2200" dirty="0" err="1"/>
              <a:t>e.g</a:t>
            </a:r>
            <a:r>
              <a:rPr lang="es-CO" altLang="en-US" sz="2200" dirty="0"/>
              <a:t>., </a:t>
            </a:r>
            <a:r>
              <a:rPr lang="es-CO" altLang="en-US" sz="2200" i="1" dirty="0"/>
              <a:t>Émile</a:t>
            </a:r>
          </a:p>
          <a:p>
            <a:pPr lvl="1"/>
            <a:r>
              <a:rPr lang="es-CO" altLang="en-US" sz="2200" dirty="0" err="1"/>
              <a:t>Poetry</a:t>
            </a:r>
            <a:endParaRPr lang="es-CO" altLang="en-US" sz="2200" dirty="0"/>
          </a:p>
          <a:p>
            <a:pPr lvl="1"/>
            <a:endParaRPr lang="es-CO" altLang="en-US" dirty="0"/>
          </a:p>
          <a:p>
            <a:r>
              <a:rPr lang="es-CO" altLang="en-US" sz="2400" dirty="0" err="1"/>
              <a:t>Performing</a:t>
            </a:r>
            <a:r>
              <a:rPr lang="es-CO" altLang="en-US" sz="2400" dirty="0"/>
              <a:t> </a:t>
            </a:r>
            <a:r>
              <a:rPr lang="es-CO" altLang="en-US" sz="2400" dirty="0" err="1"/>
              <a:t>Arts</a:t>
            </a:r>
            <a:endParaRPr lang="es-CO" altLang="en-US" sz="2400" dirty="0"/>
          </a:p>
          <a:p>
            <a:pPr lvl="1"/>
            <a:r>
              <a:rPr lang="es-CO" altLang="en-US" sz="2200" dirty="0"/>
              <a:t>Music</a:t>
            </a:r>
          </a:p>
          <a:p>
            <a:pPr lvl="1"/>
            <a:r>
              <a:rPr lang="es-CO" altLang="en-US" sz="2200" dirty="0" err="1"/>
              <a:t>Theater</a:t>
            </a:r>
            <a:endParaRPr lang="es-CO" altLang="en-US" sz="2200" dirty="0"/>
          </a:p>
          <a:p>
            <a:pPr lvl="1"/>
            <a:r>
              <a:rPr lang="es-CO" altLang="en-US" sz="2200" dirty="0"/>
              <a:t>Dance</a:t>
            </a:r>
          </a:p>
          <a:p>
            <a:pPr lvl="1"/>
            <a:endParaRPr lang="es-CO" altLang="en-US" dirty="0"/>
          </a:p>
          <a:p>
            <a:r>
              <a:rPr lang="es-CO" altLang="en-US" sz="2400" dirty="0"/>
              <a:t>Visual </a:t>
            </a:r>
            <a:r>
              <a:rPr lang="es-CO" altLang="en-US" sz="2400" dirty="0" err="1"/>
              <a:t>Arts</a:t>
            </a:r>
            <a:endParaRPr lang="es-CO" altLang="en-US" sz="2400" dirty="0"/>
          </a:p>
          <a:p>
            <a:pPr lvl="1"/>
            <a:r>
              <a:rPr lang="es-CO" altLang="en-US" sz="2200" dirty="0" err="1"/>
              <a:t>Drawing</a:t>
            </a:r>
            <a:endParaRPr lang="es-CO" altLang="en-US" sz="2200" dirty="0"/>
          </a:p>
          <a:p>
            <a:pPr lvl="1"/>
            <a:r>
              <a:rPr lang="es-CO" altLang="en-US" sz="2200" dirty="0" err="1"/>
              <a:t>Painting</a:t>
            </a:r>
            <a:endParaRPr lang="es-CO" altLang="en-US" sz="2200" dirty="0"/>
          </a:p>
          <a:p>
            <a:pPr lvl="1"/>
            <a:r>
              <a:rPr lang="es-CO" altLang="en-US" sz="2200" dirty="0" err="1"/>
              <a:t>Sculpture</a:t>
            </a:r>
            <a:endParaRPr lang="es-CO" altLang="en-US" sz="2200" dirty="0"/>
          </a:p>
          <a:p>
            <a:pPr lvl="1"/>
            <a:r>
              <a:rPr lang="es-CO" altLang="en-US" sz="2200" dirty="0"/>
              <a:t>Film</a:t>
            </a:r>
          </a:p>
          <a:p>
            <a:endParaRPr lang="es-CO"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8FDA-6509-1CE9-584F-C9978248CB1E}"/>
              </a:ext>
            </a:extLst>
          </p:cNvPr>
          <p:cNvSpPr>
            <a:spLocks noGrp="1"/>
          </p:cNvSpPr>
          <p:nvPr>
            <p:ph type="title"/>
          </p:nvPr>
        </p:nvSpPr>
        <p:spPr>
          <a:xfrm>
            <a:off x="609600" y="482951"/>
            <a:ext cx="10972800" cy="1080120"/>
          </a:xfrm>
        </p:spPr>
        <p:txBody>
          <a:bodyPr/>
          <a:lstStyle/>
          <a:p>
            <a:pPr marL="0" marR="0" lvl="0" indent="0" defTabSz="914400" rtl="0" eaLnBrk="0" fontAlgn="base" latinLnBrk="0" hangingPunct="0">
              <a:lnSpc>
                <a:spcPct val="100000"/>
              </a:lnSpc>
              <a:spcBef>
                <a:spcPts val="0"/>
              </a:spcBef>
              <a:spcAft>
                <a:spcPts val="0"/>
              </a:spcAft>
              <a:tabLst>
                <a:tab pos="-914400" algn="l"/>
                <a:tab pos="-457200" algn="l"/>
                <a:tab pos="0" algn="l"/>
                <a:tab pos="152400" algn="l"/>
                <a:tab pos="304800" algn="l"/>
                <a:tab pos="3810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defRPr/>
            </a:pPr>
            <a:r>
              <a:rPr kumimoji="0" lang="en-US" sz="4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Principles regarding the arts</a:t>
            </a:r>
            <a:br>
              <a:rPr kumimoji="0" lang="en-US" sz="4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br>
            <a:r>
              <a:rPr kumimoji="0" lang="en-US" sz="4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and other humanities that inform</a:t>
            </a:r>
            <a:r>
              <a:rPr kumimoji="0" lang="en-US" sz="4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WES</a:t>
            </a:r>
            <a:br>
              <a:rPr kumimoji="0" lang="es-BO" sz="36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br>
            <a:endParaRPr lang="es-BO" sz="3600" dirty="0"/>
          </a:p>
        </p:txBody>
      </p:sp>
      <p:sp>
        <p:nvSpPr>
          <p:cNvPr id="3" name="Text Placeholder 2">
            <a:extLst>
              <a:ext uri="{FF2B5EF4-FFF2-40B4-BE49-F238E27FC236}">
                <a16:creationId xmlns:a16="http://schemas.microsoft.com/office/drawing/2014/main" id="{52DE1AFA-1380-2CD1-A167-B70F6B223A9E}"/>
              </a:ext>
            </a:extLst>
          </p:cNvPr>
          <p:cNvSpPr>
            <a:spLocks noGrp="1"/>
          </p:cNvSpPr>
          <p:nvPr>
            <p:ph type="body" idx="1"/>
          </p:nvPr>
        </p:nvSpPr>
        <p:spPr>
          <a:xfrm>
            <a:off x="454696" y="1602142"/>
            <a:ext cx="11737304" cy="5165726"/>
          </a:xfrm>
        </p:spPr>
        <p:txBody>
          <a:bodyPr/>
          <a:lstStyle/>
          <a:p>
            <a:pPr marL="85725" indent="0">
              <a:buNone/>
            </a:pPr>
            <a:r>
              <a:rPr kumimoji="0" lang="en-US" sz="4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panose="020B0604020202020204" pitchFamily="34" charset="0"/>
              </a:rPr>
              <a:t>The arts and other humanities comprise an inexhaustible body of culture-based knowledge that have illumined and can continue to illumine our understanding of human life, the very subject and object of education. Hence, </a:t>
            </a:r>
            <a:r>
              <a:rPr kumimoji="0" lang="en-US" sz="4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relevant, illuminating and inspiring music, novels, poetry, film, songs, other arts and other humanities are drawn upon in the training of educators in WES.</a:t>
            </a:r>
            <a:endParaRPr lang="es-BO" sz="4000" dirty="0"/>
          </a:p>
        </p:txBody>
      </p:sp>
    </p:spTree>
    <p:extLst>
      <p:ext uri="{BB962C8B-B14F-4D97-AF65-F5344CB8AC3E}">
        <p14:creationId xmlns:p14="http://schemas.microsoft.com/office/powerpoint/2010/main" val="3089987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2">
            <a:extLst>
              <a:ext uri="{FF2B5EF4-FFF2-40B4-BE49-F238E27FC236}">
                <a16:creationId xmlns:a16="http://schemas.microsoft.com/office/drawing/2014/main" id="{93EB840D-AB42-A79D-DEDD-616B3E67B8CF}"/>
              </a:ext>
            </a:extLst>
          </p:cNvPr>
          <p:cNvSpPr txBox="1">
            <a:spLocks noChangeArrowheads="1"/>
          </p:cNvSpPr>
          <p:nvPr/>
        </p:nvSpPr>
        <p:spPr bwMode="auto">
          <a:xfrm>
            <a:off x="1559496" y="674400"/>
            <a:ext cx="8785225"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s-BO" sz="4400" dirty="0"/>
              <a:t>As stated by C.P. Snow in his famous essay “The Two Cultures” that laments the modern divide of science and the humanities:</a:t>
            </a:r>
          </a:p>
          <a:p>
            <a:pPr>
              <a:spcBef>
                <a:spcPct val="0"/>
              </a:spcBef>
              <a:buFontTx/>
              <a:buNone/>
            </a:pPr>
            <a:endParaRPr lang="en-US" altLang="es-BO" sz="4400" dirty="0"/>
          </a:p>
          <a:p>
            <a:pPr>
              <a:spcBef>
                <a:spcPct val="0"/>
              </a:spcBef>
              <a:buFontTx/>
              <a:buNone/>
            </a:pPr>
            <a:r>
              <a:rPr lang="en-US" altLang="es-BO" sz="4400" dirty="0"/>
              <a:t>“Great literature reveals aspects of humanity that science ignores and formal religion distorts.”</a:t>
            </a:r>
            <a:endParaRPr lang="es-BO" altLang="es-BO" sz="4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DADA1E-5F5B-EE14-09A7-C10C1B5377A8}"/>
              </a:ext>
            </a:extLst>
          </p:cNvPr>
          <p:cNvSpPr>
            <a:spLocks noGrp="1"/>
          </p:cNvSpPr>
          <p:nvPr>
            <p:ph type="body" idx="1"/>
          </p:nvPr>
        </p:nvSpPr>
        <p:spPr>
          <a:xfrm>
            <a:off x="0" y="0"/>
            <a:ext cx="12192000" cy="6858000"/>
          </a:xfrm>
        </p:spPr>
        <p:txBody>
          <a:bodyPr/>
          <a:lstStyle/>
          <a:p>
            <a:pPr marL="342900" marR="0" lvl="0" indent="-257175"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Char char="•"/>
              <a:tabLst>
                <a:tab pos="1724025" algn="l"/>
              </a:tabLst>
              <a:defRPr/>
            </a:pPr>
            <a:r>
              <a:rPr kumimoji="0" lang="en-US" sz="33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The Anisa Model </a:t>
            </a:r>
            <a:r>
              <a:rPr kumimoji="0" lang="en-US" sz="33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rests on the process philosophy of British mathematician, logician, and philosopher, Alfred North Whitehead.</a:t>
            </a:r>
          </a:p>
          <a:p>
            <a:pPr marL="342900" marR="0" lvl="0" indent="-257175"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Char char="•"/>
              <a:tabLst>
                <a:tab pos="1724025" algn="l"/>
              </a:tabLst>
              <a:defRPr/>
            </a:pPr>
            <a:r>
              <a:rPr kumimoji="0" lang="en-US" sz="33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This organismic philosophy views reality as composed of organic processes or events rather than solid, mechanically operating, material substances.</a:t>
            </a:r>
          </a:p>
          <a:p>
            <a:pPr marL="342900" marR="0" lvl="0" indent="-257175"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Char char="•"/>
              <a:tabLst>
                <a:tab pos="1724025" algn="l"/>
              </a:tabLst>
              <a:defRPr/>
            </a:pPr>
            <a:r>
              <a:rPr kumimoji="0" lang="en-US" sz="33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From this cosmology, a coherent and comprehensive body of theory concerning human development and learning, curriculum, pedagogy, administration, and evaluation were derived.</a:t>
            </a:r>
          </a:p>
          <a:p>
            <a:pPr marL="342900" marR="0" lvl="0" indent="-257175"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Char char="•"/>
              <a:tabLst>
                <a:tab pos="1724025" algn="l"/>
              </a:tabLst>
              <a:defRPr/>
            </a:pPr>
            <a:r>
              <a:rPr kumimoji="0" lang="en-US" sz="33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The propositions in the theories, to the extent possible, were checked against the findings of empirical studies thereby providing inductive support for the theories.</a:t>
            </a:r>
            <a:endParaRPr kumimoji="0" lang="es-BO" sz="33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indent="0">
              <a:buNone/>
            </a:pPr>
            <a:endParaRPr lang="es-BO" dirty="0"/>
          </a:p>
        </p:txBody>
      </p:sp>
    </p:spTree>
    <p:extLst>
      <p:ext uri="{BB962C8B-B14F-4D97-AF65-F5344CB8AC3E}">
        <p14:creationId xmlns:p14="http://schemas.microsoft.com/office/powerpoint/2010/main" val="151251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2">
            <a:extLst>
              <a:ext uri="{FF2B5EF4-FFF2-40B4-BE49-F238E27FC236}">
                <a16:creationId xmlns:a16="http://schemas.microsoft.com/office/drawing/2014/main" id="{A7897FA4-E450-2E00-E0E3-B1B4787CD5DC}"/>
              </a:ext>
            </a:extLst>
          </p:cNvPr>
          <p:cNvSpPr txBox="1">
            <a:spLocks noChangeArrowheads="1"/>
          </p:cNvSpPr>
          <p:nvPr/>
        </p:nvSpPr>
        <p:spPr bwMode="auto">
          <a:xfrm>
            <a:off x="695400" y="150814"/>
            <a:ext cx="10945216" cy="652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s-BO" sz="3400" dirty="0"/>
              <a:t>And, according to Albert Einstein:</a:t>
            </a:r>
          </a:p>
          <a:p>
            <a:pPr>
              <a:spcBef>
                <a:spcPts val="1200"/>
              </a:spcBef>
              <a:buFontTx/>
              <a:buNone/>
            </a:pPr>
            <a:r>
              <a:rPr lang="en-US" altLang="es-BO" sz="3400" dirty="0"/>
              <a:t>“[A person] must learn to understand the motives of human beings, their illusions, and their sufferings in order to acquire a proper relationship to individual fellow-men and to the community . . . These precious things are conveyed to the younger generation through personal contact with those who teach, not—or at least not in the main—through textbooks. It is this that primarily constitutes and preserves culture. This is what I have in mind when I recommend the “humanities” as important, not just dry specialized knowledge in the fields of history and philosophy.”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24470EC0-12ED-712D-D9F1-9B6E2441518D}"/>
              </a:ext>
            </a:extLst>
          </p:cNvPr>
          <p:cNvCxnSpPr/>
          <p:nvPr/>
        </p:nvCxnSpPr>
        <p:spPr>
          <a:xfrm flipV="1">
            <a:off x="2309814" y="2500313"/>
            <a:ext cx="7286625" cy="0"/>
          </a:xfrm>
          <a:prstGeom prst="straightConnector1">
            <a:avLst/>
          </a:prstGeom>
          <a:ln w="381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55651" name="Text Box 12">
            <a:extLst>
              <a:ext uri="{FF2B5EF4-FFF2-40B4-BE49-F238E27FC236}">
                <a16:creationId xmlns:a16="http://schemas.microsoft.com/office/drawing/2014/main" id="{0B9EC3AE-AED4-E503-1B4C-A96A5EEB00A6}"/>
              </a:ext>
            </a:extLst>
          </p:cNvPr>
          <p:cNvSpPr txBox="1">
            <a:spLocks noChangeArrowheads="1"/>
          </p:cNvSpPr>
          <p:nvPr/>
        </p:nvSpPr>
        <p:spPr bwMode="auto">
          <a:xfrm>
            <a:off x="2238376" y="214313"/>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Immanence</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2" name="Text Box 12">
            <a:extLst>
              <a:ext uri="{FF2B5EF4-FFF2-40B4-BE49-F238E27FC236}">
                <a16:creationId xmlns:a16="http://schemas.microsoft.com/office/drawing/2014/main" id="{AF063D5C-9546-F407-AF77-B4B69562855C}"/>
              </a:ext>
            </a:extLst>
          </p:cNvPr>
          <p:cNvSpPr txBox="1">
            <a:spLocks noChangeArrowheads="1"/>
          </p:cNvSpPr>
          <p:nvPr/>
        </p:nvSpPr>
        <p:spPr bwMode="auto">
          <a:xfrm>
            <a:off x="6524625" y="214313"/>
            <a:ext cx="34901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3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Transcendence</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3" name="Text Box 12">
            <a:extLst>
              <a:ext uri="{FF2B5EF4-FFF2-40B4-BE49-F238E27FC236}">
                <a16:creationId xmlns:a16="http://schemas.microsoft.com/office/drawing/2014/main" id="{C9D9AFEE-B0DC-0919-BF9E-2239AAADB7F9}"/>
              </a:ext>
            </a:extLst>
          </p:cNvPr>
          <p:cNvSpPr txBox="1">
            <a:spLocks noChangeArrowheads="1"/>
          </p:cNvSpPr>
          <p:nvPr/>
        </p:nvSpPr>
        <p:spPr bwMode="auto">
          <a:xfrm>
            <a:off x="5838031" y="365528"/>
            <a:ext cx="276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Present</a:t>
            </a:r>
            <a:endParaRPr kumimoji="0" lang="es-ES_tradnl"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4" name="Text Box 12">
            <a:extLst>
              <a:ext uri="{FF2B5EF4-FFF2-40B4-BE49-F238E27FC236}">
                <a16:creationId xmlns:a16="http://schemas.microsoft.com/office/drawing/2014/main" id="{416DC72B-A11D-6B03-2C50-7CF62D3F7724}"/>
              </a:ext>
            </a:extLst>
          </p:cNvPr>
          <p:cNvSpPr txBox="1">
            <a:spLocks noChangeArrowheads="1"/>
          </p:cNvSpPr>
          <p:nvPr/>
        </p:nvSpPr>
        <p:spPr bwMode="auto">
          <a:xfrm>
            <a:off x="5864413" y="2632076"/>
            <a:ext cx="2762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Mindfuiness</a:t>
            </a:r>
            <a:endParaRPr kumimoji="0" lang="es-ES_tradnl" alt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55655" name="Text Box 12">
            <a:extLst>
              <a:ext uri="{FF2B5EF4-FFF2-40B4-BE49-F238E27FC236}">
                <a16:creationId xmlns:a16="http://schemas.microsoft.com/office/drawing/2014/main" id="{43A3AB48-8147-8E16-F9F8-4A41D5BC0D74}"/>
              </a:ext>
            </a:extLst>
          </p:cNvPr>
          <p:cNvSpPr txBox="1">
            <a:spLocks noChangeArrowheads="1"/>
          </p:cNvSpPr>
          <p:nvPr/>
        </p:nvSpPr>
        <p:spPr bwMode="auto">
          <a:xfrm>
            <a:off x="1676400" y="714375"/>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s-ES_tradnl"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6" name="Text Box 12">
            <a:extLst>
              <a:ext uri="{FF2B5EF4-FFF2-40B4-BE49-F238E27FC236}">
                <a16:creationId xmlns:a16="http://schemas.microsoft.com/office/drawing/2014/main" id="{F33331F9-3F47-EA48-E280-1CBE302DAD80}"/>
              </a:ext>
            </a:extLst>
          </p:cNvPr>
          <p:cNvSpPr txBox="1">
            <a:spLocks noChangeArrowheads="1"/>
          </p:cNvSpPr>
          <p:nvPr/>
        </p:nvSpPr>
        <p:spPr bwMode="auto">
          <a:xfrm>
            <a:off x="1666875" y="1643064"/>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a:t>
            </a:r>
            <a:endParaRPr kumimoji="0" lang="es-ES_tradnl"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7" name="Text Box 12">
            <a:extLst>
              <a:ext uri="{FF2B5EF4-FFF2-40B4-BE49-F238E27FC236}">
                <a16:creationId xmlns:a16="http://schemas.microsoft.com/office/drawing/2014/main" id="{DAE5C789-8D7E-B0AF-E119-6C72B97EF9AE}"/>
              </a:ext>
            </a:extLst>
          </p:cNvPr>
          <p:cNvSpPr txBox="1">
            <a:spLocks noChangeArrowheads="1"/>
          </p:cNvSpPr>
          <p:nvPr/>
        </p:nvSpPr>
        <p:spPr bwMode="auto">
          <a:xfrm>
            <a:off x="10177463" y="661989"/>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s-ES_tradnl"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58" name="Text Box 12">
            <a:extLst>
              <a:ext uri="{FF2B5EF4-FFF2-40B4-BE49-F238E27FC236}">
                <a16:creationId xmlns:a16="http://schemas.microsoft.com/office/drawing/2014/main" id="{93E7734A-AFA3-6EAF-F194-458DD25336FE}"/>
              </a:ext>
            </a:extLst>
          </p:cNvPr>
          <p:cNvSpPr txBox="1">
            <a:spLocks noChangeArrowheads="1"/>
          </p:cNvSpPr>
          <p:nvPr/>
        </p:nvSpPr>
        <p:spPr bwMode="auto">
          <a:xfrm>
            <a:off x="10167938" y="1590675"/>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a:t>
            </a:r>
            <a:endParaRPr kumimoji="0" lang="es-ES_tradnl"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26" name="Straight Arrow Connector 25">
            <a:extLst>
              <a:ext uri="{FF2B5EF4-FFF2-40B4-BE49-F238E27FC236}">
                <a16:creationId xmlns:a16="http://schemas.microsoft.com/office/drawing/2014/main" id="{F745DAF5-B009-5E6F-F5F9-122987C295BA}"/>
              </a:ext>
            </a:extLst>
          </p:cNvPr>
          <p:cNvCxnSpPr/>
          <p:nvPr/>
        </p:nvCxnSpPr>
        <p:spPr>
          <a:xfrm rot="5400000">
            <a:off x="1631156" y="1321594"/>
            <a:ext cx="92868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FD48851-5608-9790-0681-37D83A17D095}"/>
              </a:ext>
            </a:extLst>
          </p:cNvPr>
          <p:cNvCxnSpPr/>
          <p:nvPr/>
        </p:nvCxnSpPr>
        <p:spPr>
          <a:xfrm rot="5400000">
            <a:off x="9703594" y="1321594"/>
            <a:ext cx="928688" cy="0"/>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5661" name="Text Box 12">
            <a:extLst>
              <a:ext uri="{FF2B5EF4-FFF2-40B4-BE49-F238E27FC236}">
                <a16:creationId xmlns:a16="http://schemas.microsoft.com/office/drawing/2014/main" id="{BA3FD1F9-B479-962E-BFDA-E084C75366EB}"/>
              </a:ext>
            </a:extLst>
          </p:cNvPr>
          <p:cNvSpPr txBox="1">
            <a:spLocks noChangeArrowheads="1"/>
          </p:cNvSpPr>
          <p:nvPr/>
        </p:nvSpPr>
        <p:spPr bwMode="auto">
          <a:xfrm>
            <a:off x="2667001" y="2571750"/>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Past events (+ -)</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2" name="Text Box 12">
            <a:extLst>
              <a:ext uri="{FF2B5EF4-FFF2-40B4-BE49-F238E27FC236}">
                <a16:creationId xmlns:a16="http://schemas.microsoft.com/office/drawing/2014/main" id="{70660561-41B0-42E2-2FD1-C3BCCF9A3813}"/>
              </a:ext>
            </a:extLst>
          </p:cNvPr>
          <p:cNvSpPr txBox="1">
            <a:spLocks noChangeArrowheads="1"/>
          </p:cNvSpPr>
          <p:nvPr/>
        </p:nvSpPr>
        <p:spPr bwMode="auto">
          <a:xfrm>
            <a:off x="2667001" y="2844800"/>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Accomplishments</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3" name="Text Box 12">
            <a:extLst>
              <a:ext uri="{FF2B5EF4-FFF2-40B4-BE49-F238E27FC236}">
                <a16:creationId xmlns:a16="http://schemas.microsoft.com/office/drawing/2014/main" id="{262C8DF4-83C0-68D5-B994-BD66FE02FE9A}"/>
              </a:ext>
            </a:extLst>
          </p:cNvPr>
          <p:cNvSpPr txBox="1">
            <a:spLocks noChangeArrowheads="1"/>
          </p:cNvSpPr>
          <p:nvPr/>
        </p:nvSpPr>
        <p:spPr bwMode="auto">
          <a:xfrm>
            <a:off x="2667001" y="3143250"/>
            <a:ext cx="2714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Traumas</a:t>
            </a:r>
          </a:p>
          <a:p>
            <a:pPr marL="0" marR="0" lvl="0" indent="0" algn="ctr" defTabSz="914400" rtl="0" eaLnBrk="0" fontAlgn="base" latinLnBrk="0" hangingPunct="0">
              <a:lnSpc>
                <a:spcPct val="100000"/>
              </a:lnSpc>
              <a:spcBef>
                <a:spcPct val="0"/>
              </a:spcBef>
              <a:spcAft>
                <a:spcPct val="0"/>
              </a:spcAft>
              <a:buClrTx/>
              <a:buSzTx/>
              <a:buFontTx/>
              <a:buNone/>
              <a:tabLst/>
              <a:defRPr/>
            </a:pPr>
            <a:r>
              <a:rPr lang="es-ES_tradnl" altLang="en-US" sz="1800" dirty="0" err="1">
                <a:solidFill>
                  <a:srgbClr val="000000"/>
                </a:solidFill>
              </a:rPr>
              <a:t>Blessings</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4" name="Text Box 12">
            <a:extLst>
              <a:ext uri="{FF2B5EF4-FFF2-40B4-BE49-F238E27FC236}">
                <a16:creationId xmlns:a16="http://schemas.microsoft.com/office/drawing/2014/main" id="{125766F6-75D5-AA01-8C75-2CC10A5C7377}"/>
              </a:ext>
            </a:extLst>
          </p:cNvPr>
          <p:cNvSpPr txBox="1">
            <a:spLocks noChangeArrowheads="1"/>
          </p:cNvSpPr>
          <p:nvPr/>
        </p:nvSpPr>
        <p:spPr bwMode="auto">
          <a:xfrm>
            <a:off x="2608962" y="3791664"/>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Acquisitions</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5" name="Text Box 12">
            <a:extLst>
              <a:ext uri="{FF2B5EF4-FFF2-40B4-BE49-F238E27FC236}">
                <a16:creationId xmlns:a16="http://schemas.microsoft.com/office/drawing/2014/main" id="{86DE0869-E8EF-040E-57A7-D38CFC88E754}"/>
              </a:ext>
            </a:extLst>
          </p:cNvPr>
          <p:cNvSpPr txBox="1">
            <a:spLocks noChangeArrowheads="1"/>
          </p:cNvSpPr>
          <p:nvPr/>
        </p:nvSpPr>
        <p:spPr bwMode="auto">
          <a:xfrm>
            <a:off x="2556439" y="4104275"/>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Self</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6" name="Text Box 12">
            <a:extLst>
              <a:ext uri="{FF2B5EF4-FFF2-40B4-BE49-F238E27FC236}">
                <a16:creationId xmlns:a16="http://schemas.microsoft.com/office/drawing/2014/main" id="{FEB20110-5495-3CE9-CA76-8CF8C7D235BA}"/>
              </a:ext>
            </a:extLst>
          </p:cNvPr>
          <p:cNvSpPr txBox="1">
            <a:spLocks noChangeArrowheads="1"/>
          </p:cNvSpPr>
          <p:nvPr/>
        </p:nvSpPr>
        <p:spPr bwMode="auto">
          <a:xfrm>
            <a:off x="2576956" y="4454884"/>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Family</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7" name="Text Box 12">
            <a:extLst>
              <a:ext uri="{FF2B5EF4-FFF2-40B4-BE49-F238E27FC236}">
                <a16:creationId xmlns:a16="http://schemas.microsoft.com/office/drawing/2014/main" id="{41781CE6-8531-F7D6-5CDF-FFC0082BCE83}"/>
              </a:ext>
            </a:extLst>
          </p:cNvPr>
          <p:cNvSpPr txBox="1">
            <a:spLocks noChangeArrowheads="1"/>
          </p:cNvSpPr>
          <p:nvPr/>
        </p:nvSpPr>
        <p:spPr bwMode="auto">
          <a:xfrm>
            <a:off x="2608962" y="4772449"/>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People</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68" name="Text Box 12">
            <a:extLst>
              <a:ext uri="{FF2B5EF4-FFF2-40B4-BE49-F238E27FC236}">
                <a16:creationId xmlns:a16="http://schemas.microsoft.com/office/drawing/2014/main" id="{BDA09825-31C4-4E86-4745-FD3818B83A79}"/>
              </a:ext>
            </a:extLst>
          </p:cNvPr>
          <p:cNvSpPr txBox="1">
            <a:spLocks noChangeArrowheads="1"/>
          </p:cNvSpPr>
          <p:nvPr/>
        </p:nvSpPr>
        <p:spPr bwMode="auto">
          <a:xfrm>
            <a:off x="2608962" y="5087143"/>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Nation</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0" name="Text Box 12">
            <a:extLst>
              <a:ext uri="{FF2B5EF4-FFF2-40B4-BE49-F238E27FC236}">
                <a16:creationId xmlns:a16="http://schemas.microsoft.com/office/drawing/2014/main" id="{94297049-DA55-9AA8-9D88-A3A7CF540595}"/>
              </a:ext>
            </a:extLst>
          </p:cNvPr>
          <p:cNvSpPr txBox="1">
            <a:spLocks noChangeArrowheads="1"/>
          </p:cNvSpPr>
          <p:nvPr/>
        </p:nvSpPr>
        <p:spPr bwMode="auto">
          <a:xfrm>
            <a:off x="-80961" y="5750709"/>
            <a:ext cx="1219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arts</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the</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humanities</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illumine</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our</a:t>
            </a:r>
            <a:r>
              <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_tradnl" altLang="en-US" sz="2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understandin</a:t>
            </a:r>
            <a:r>
              <a:rPr lang="es-ES_tradnl" altLang="en-US" sz="2800" b="1" dirty="0">
                <a:solidFill>
                  <a:srgbClr val="000000"/>
                </a:solidFill>
              </a:rPr>
              <a:t>g</a:t>
            </a:r>
          </a:p>
          <a:p>
            <a:pPr marL="0" marR="0" lvl="0" indent="0" algn="ctr" defTabSz="914400" rtl="0" eaLnBrk="0" fontAlgn="base" latinLnBrk="0" hangingPunct="0">
              <a:lnSpc>
                <a:spcPct val="100000"/>
              </a:lnSpc>
              <a:spcBef>
                <a:spcPct val="0"/>
              </a:spcBef>
              <a:spcAft>
                <a:spcPct val="0"/>
              </a:spcAft>
              <a:buClrTx/>
              <a:buSzTx/>
              <a:buFontTx/>
              <a:buNone/>
              <a:tabLst/>
              <a:defRPr/>
            </a:pPr>
            <a:r>
              <a:rPr lang="es-ES_tradnl" altLang="en-US" sz="2800" b="1" dirty="0" err="1">
                <a:solidFill>
                  <a:srgbClr val="000000"/>
                </a:solidFill>
              </a:rPr>
              <a:t>of</a:t>
            </a:r>
            <a:r>
              <a:rPr lang="es-ES_tradnl" altLang="en-US" sz="2800" b="1" dirty="0">
                <a:solidFill>
                  <a:srgbClr val="000000"/>
                </a:solidFill>
              </a:rPr>
              <a:t> </a:t>
            </a:r>
            <a:r>
              <a:rPr lang="es-ES_tradnl" altLang="en-US" sz="2800" b="1" dirty="0" err="1">
                <a:solidFill>
                  <a:srgbClr val="000000"/>
                </a:solidFill>
              </a:rPr>
              <a:t>our</a:t>
            </a:r>
            <a:r>
              <a:rPr lang="es-ES_tradnl" altLang="en-US" sz="2800" b="1" dirty="0">
                <a:solidFill>
                  <a:srgbClr val="000000"/>
                </a:solidFill>
              </a:rPr>
              <a:t> </a:t>
            </a:r>
            <a:r>
              <a:rPr lang="es-ES_tradnl" altLang="en-US" sz="2800" b="1" dirty="0" err="1">
                <a:solidFill>
                  <a:srgbClr val="000000"/>
                </a:solidFill>
              </a:rPr>
              <a:t>past</a:t>
            </a:r>
            <a:r>
              <a:rPr lang="es-ES_tradnl" altLang="en-US" sz="2800" b="1" dirty="0">
                <a:solidFill>
                  <a:srgbClr val="000000"/>
                </a:solidFill>
              </a:rPr>
              <a:t>, </a:t>
            </a:r>
            <a:r>
              <a:rPr lang="es-ES_tradnl" altLang="en-US" sz="2800" b="1" dirty="0" err="1">
                <a:solidFill>
                  <a:srgbClr val="000000"/>
                </a:solidFill>
              </a:rPr>
              <a:t>present</a:t>
            </a:r>
            <a:r>
              <a:rPr lang="es-ES_tradnl" altLang="en-US" sz="2800" b="1" dirty="0">
                <a:solidFill>
                  <a:srgbClr val="000000"/>
                </a:solidFill>
              </a:rPr>
              <a:t>, and future.</a:t>
            </a:r>
            <a:endParaRPr kumimoji="0" lang="es-ES_tradnl"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1" name="Text Box 12">
            <a:extLst>
              <a:ext uri="{FF2B5EF4-FFF2-40B4-BE49-F238E27FC236}">
                <a16:creationId xmlns:a16="http://schemas.microsoft.com/office/drawing/2014/main" id="{6CCBFF7E-E557-48AA-6AF6-E2D22BD17319}"/>
              </a:ext>
            </a:extLst>
          </p:cNvPr>
          <p:cNvSpPr txBox="1">
            <a:spLocks noChangeArrowheads="1"/>
          </p:cNvSpPr>
          <p:nvPr/>
        </p:nvSpPr>
        <p:spPr bwMode="auto">
          <a:xfrm>
            <a:off x="6310314" y="2571750"/>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Future</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2" name="Text Box 12">
            <a:extLst>
              <a:ext uri="{FF2B5EF4-FFF2-40B4-BE49-F238E27FC236}">
                <a16:creationId xmlns:a16="http://schemas.microsoft.com/office/drawing/2014/main" id="{802B5BB9-7C93-80AD-9EA9-F185926E14E2}"/>
              </a:ext>
            </a:extLst>
          </p:cNvPr>
          <p:cNvSpPr txBox="1">
            <a:spLocks noChangeArrowheads="1"/>
          </p:cNvSpPr>
          <p:nvPr/>
        </p:nvSpPr>
        <p:spPr bwMode="auto">
          <a:xfrm>
            <a:off x="6310314" y="2857500"/>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Plans</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3" name="Text Box 12">
            <a:extLst>
              <a:ext uri="{FF2B5EF4-FFF2-40B4-BE49-F238E27FC236}">
                <a16:creationId xmlns:a16="http://schemas.microsoft.com/office/drawing/2014/main" id="{7C9DE635-EA88-3790-D889-22E8CBD47C60}"/>
              </a:ext>
            </a:extLst>
          </p:cNvPr>
          <p:cNvSpPr txBox="1">
            <a:spLocks noChangeArrowheads="1"/>
          </p:cNvSpPr>
          <p:nvPr/>
        </p:nvSpPr>
        <p:spPr bwMode="auto">
          <a:xfrm>
            <a:off x="6310314" y="3201989"/>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Goals</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4" name="Text Box 12">
            <a:extLst>
              <a:ext uri="{FF2B5EF4-FFF2-40B4-BE49-F238E27FC236}">
                <a16:creationId xmlns:a16="http://schemas.microsoft.com/office/drawing/2014/main" id="{3DE12B64-2246-2528-C3D3-82F3ED745CCD}"/>
              </a:ext>
            </a:extLst>
          </p:cNvPr>
          <p:cNvSpPr txBox="1">
            <a:spLocks noChangeArrowheads="1"/>
          </p:cNvSpPr>
          <p:nvPr/>
        </p:nvSpPr>
        <p:spPr bwMode="auto">
          <a:xfrm>
            <a:off x="6310314" y="3559175"/>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Exectations</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5" name="Text Box 12">
            <a:extLst>
              <a:ext uri="{FF2B5EF4-FFF2-40B4-BE49-F238E27FC236}">
                <a16:creationId xmlns:a16="http://schemas.microsoft.com/office/drawing/2014/main" id="{FBF5BDEF-E43E-6E99-5306-49DA16B8C03A}"/>
              </a:ext>
            </a:extLst>
          </p:cNvPr>
          <p:cNvSpPr txBox="1">
            <a:spLocks noChangeArrowheads="1"/>
          </p:cNvSpPr>
          <p:nvPr/>
        </p:nvSpPr>
        <p:spPr bwMode="auto">
          <a:xfrm>
            <a:off x="6310314" y="3844925"/>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Dreams</a:t>
            </a:r>
            <a:endPar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6" name="Text Box 12">
            <a:extLst>
              <a:ext uri="{FF2B5EF4-FFF2-40B4-BE49-F238E27FC236}">
                <a16:creationId xmlns:a16="http://schemas.microsoft.com/office/drawing/2014/main" id="{B69F0A99-40F4-6039-1E58-B3696D5A3726}"/>
              </a:ext>
            </a:extLst>
          </p:cNvPr>
          <p:cNvSpPr txBox="1">
            <a:spLocks noChangeArrowheads="1"/>
          </p:cNvSpPr>
          <p:nvPr/>
        </p:nvSpPr>
        <p:spPr bwMode="auto">
          <a:xfrm>
            <a:off x="6310314" y="4202114"/>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 / </a:t>
            </a: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Mid</a:t>
            </a: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Long </a:t>
            </a: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range</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7" name="Text Box 12">
            <a:extLst>
              <a:ext uri="{FF2B5EF4-FFF2-40B4-BE49-F238E27FC236}">
                <a16:creationId xmlns:a16="http://schemas.microsoft.com/office/drawing/2014/main" id="{7B70DBFD-1195-F9F8-F606-47FBD9EDE855}"/>
              </a:ext>
            </a:extLst>
          </p:cNvPr>
          <p:cNvSpPr txBox="1">
            <a:spLocks noChangeArrowheads="1"/>
          </p:cNvSpPr>
          <p:nvPr/>
        </p:nvSpPr>
        <p:spPr bwMode="auto">
          <a:xfrm>
            <a:off x="6375120" y="4554329"/>
            <a:ext cx="2714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Mission</a:t>
            </a: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 </a:t>
            </a:r>
            <a:r>
              <a:rPr kumimoji="0" lang="es-ES_tradnl"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Vision</a:t>
            </a:r>
            <a:endPar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lang="es-ES_tradnl" altLang="en-US" sz="1800" dirty="0">
                <a:solidFill>
                  <a:srgbClr val="000000"/>
                </a:solidFill>
              </a:rPr>
              <a:t>Subjective </a:t>
            </a:r>
            <a:r>
              <a:rPr lang="es-ES_tradnl" altLang="en-US" sz="1800" dirty="0" err="1">
                <a:solidFill>
                  <a:srgbClr val="000000"/>
                </a:solidFill>
              </a:rPr>
              <a:t>Aims</a:t>
            </a:r>
            <a:endParaRPr lang="es-ES_tradnl" altLang="en-US" sz="1800" dirty="0">
              <a:solidFill>
                <a:srgbClr val="000000"/>
              </a:solidFill>
            </a:endParaRP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es-ES_tradnl"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Final Causes</a:t>
            </a:r>
            <a:endPar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8" name="Text Box 12">
            <a:extLst>
              <a:ext uri="{FF2B5EF4-FFF2-40B4-BE49-F238E27FC236}">
                <a16:creationId xmlns:a16="http://schemas.microsoft.com/office/drawing/2014/main" id="{CFC3C722-9577-3D0D-A559-B187B4D898DE}"/>
              </a:ext>
            </a:extLst>
          </p:cNvPr>
          <p:cNvSpPr txBox="1">
            <a:spLocks noChangeArrowheads="1"/>
          </p:cNvSpPr>
          <p:nvPr/>
        </p:nvSpPr>
        <p:spPr bwMode="auto">
          <a:xfrm>
            <a:off x="6196431" y="831056"/>
            <a:ext cx="4191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a:t>
            </a:r>
            <a:endParaRPr kumimoji="0" lang="es-ES_tradnl"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5679" name="Text Box 12">
            <a:extLst>
              <a:ext uri="{FF2B5EF4-FFF2-40B4-BE49-F238E27FC236}">
                <a16:creationId xmlns:a16="http://schemas.microsoft.com/office/drawing/2014/main" id="{CFDD928B-BF24-2B8D-66D9-7D44372537CE}"/>
              </a:ext>
            </a:extLst>
          </p:cNvPr>
          <p:cNvSpPr txBox="1">
            <a:spLocks noChangeArrowheads="1"/>
          </p:cNvSpPr>
          <p:nvPr/>
        </p:nvSpPr>
        <p:spPr bwMode="auto">
          <a:xfrm>
            <a:off x="6238876" y="1597587"/>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a:t>
            </a:r>
            <a:endParaRPr kumimoji="0" lang="es-ES_tradnl" alt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50" name="Straight Arrow Connector 149">
            <a:extLst>
              <a:ext uri="{FF2B5EF4-FFF2-40B4-BE49-F238E27FC236}">
                <a16:creationId xmlns:a16="http://schemas.microsoft.com/office/drawing/2014/main" id="{99FDD6D5-BA42-A404-1B8A-89F154CA97F6}"/>
              </a:ext>
            </a:extLst>
          </p:cNvPr>
          <p:cNvCxnSpPr/>
          <p:nvPr/>
        </p:nvCxnSpPr>
        <p:spPr>
          <a:xfrm rot="5400000">
            <a:off x="5703889" y="1425980"/>
            <a:ext cx="928688" cy="1587"/>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7" name="Freeform 66">
            <a:extLst>
              <a:ext uri="{FF2B5EF4-FFF2-40B4-BE49-F238E27FC236}">
                <a16:creationId xmlns:a16="http://schemas.microsoft.com/office/drawing/2014/main" id="{DADC1F37-BF0F-29BF-A65F-00977696CE84}"/>
              </a:ext>
            </a:extLst>
          </p:cNvPr>
          <p:cNvSpPr/>
          <p:nvPr/>
        </p:nvSpPr>
        <p:spPr>
          <a:xfrm>
            <a:off x="2990851" y="1357313"/>
            <a:ext cx="2962275" cy="1143000"/>
          </a:xfrm>
          <a:custGeom>
            <a:avLst/>
            <a:gdLst>
              <a:gd name="connsiteX0" fmla="*/ 0 w 2771775"/>
              <a:gd name="connsiteY0" fmla="*/ 582612 h 582612"/>
              <a:gd name="connsiteX1" fmla="*/ 1257300 w 2771775"/>
              <a:gd name="connsiteY1" fmla="*/ 1587 h 582612"/>
              <a:gd name="connsiteX2" fmla="*/ 2771775 w 2771775"/>
              <a:gd name="connsiteY2" fmla="*/ 573087 h 582612"/>
              <a:gd name="connsiteX3" fmla="*/ 2771775 w 2771775"/>
              <a:gd name="connsiteY3" fmla="*/ 573087 h 582612"/>
            </a:gdLst>
            <a:ahLst/>
            <a:cxnLst>
              <a:cxn ang="0">
                <a:pos x="connsiteX0" y="connsiteY0"/>
              </a:cxn>
              <a:cxn ang="0">
                <a:pos x="connsiteX1" y="connsiteY1"/>
              </a:cxn>
              <a:cxn ang="0">
                <a:pos x="connsiteX2" y="connsiteY2"/>
              </a:cxn>
              <a:cxn ang="0">
                <a:pos x="connsiteX3" y="connsiteY3"/>
              </a:cxn>
            </a:cxnLst>
            <a:rect l="l" t="t" r="r" b="b"/>
            <a:pathLst>
              <a:path w="2771775" h="582612">
                <a:moveTo>
                  <a:pt x="0" y="582612"/>
                </a:moveTo>
                <a:cubicBezTo>
                  <a:pt x="397669" y="292893"/>
                  <a:pt x="795338" y="3174"/>
                  <a:pt x="1257300" y="1587"/>
                </a:cubicBezTo>
                <a:cubicBezTo>
                  <a:pt x="1719262" y="0"/>
                  <a:pt x="2771775" y="573087"/>
                  <a:pt x="2771775" y="573087"/>
                </a:cubicBezTo>
                <a:lnTo>
                  <a:pt x="2771775" y="573087"/>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68" name="Freeform 67">
            <a:extLst>
              <a:ext uri="{FF2B5EF4-FFF2-40B4-BE49-F238E27FC236}">
                <a16:creationId xmlns:a16="http://schemas.microsoft.com/office/drawing/2014/main" id="{871214A7-C255-6ABA-1189-5DBF98B77CBA}"/>
              </a:ext>
            </a:extLst>
          </p:cNvPr>
          <p:cNvSpPr/>
          <p:nvPr/>
        </p:nvSpPr>
        <p:spPr>
          <a:xfrm>
            <a:off x="6096000" y="1357313"/>
            <a:ext cx="2928938" cy="1143000"/>
          </a:xfrm>
          <a:custGeom>
            <a:avLst/>
            <a:gdLst>
              <a:gd name="connsiteX0" fmla="*/ 0 w 2771775"/>
              <a:gd name="connsiteY0" fmla="*/ 582612 h 582612"/>
              <a:gd name="connsiteX1" fmla="*/ 1257300 w 2771775"/>
              <a:gd name="connsiteY1" fmla="*/ 1587 h 582612"/>
              <a:gd name="connsiteX2" fmla="*/ 2771775 w 2771775"/>
              <a:gd name="connsiteY2" fmla="*/ 573087 h 582612"/>
              <a:gd name="connsiteX3" fmla="*/ 2771775 w 2771775"/>
              <a:gd name="connsiteY3" fmla="*/ 573087 h 582612"/>
            </a:gdLst>
            <a:ahLst/>
            <a:cxnLst>
              <a:cxn ang="0">
                <a:pos x="connsiteX0" y="connsiteY0"/>
              </a:cxn>
              <a:cxn ang="0">
                <a:pos x="connsiteX1" y="connsiteY1"/>
              </a:cxn>
              <a:cxn ang="0">
                <a:pos x="connsiteX2" y="connsiteY2"/>
              </a:cxn>
              <a:cxn ang="0">
                <a:pos x="connsiteX3" y="connsiteY3"/>
              </a:cxn>
            </a:cxnLst>
            <a:rect l="l" t="t" r="r" b="b"/>
            <a:pathLst>
              <a:path w="2771775" h="582612">
                <a:moveTo>
                  <a:pt x="0" y="582612"/>
                </a:moveTo>
                <a:cubicBezTo>
                  <a:pt x="397669" y="292893"/>
                  <a:pt x="795338" y="3174"/>
                  <a:pt x="1257300" y="1587"/>
                </a:cubicBezTo>
                <a:cubicBezTo>
                  <a:pt x="1719262" y="0"/>
                  <a:pt x="2771775" y="573087"/>
                  <a:pt x="2771775" y="573087"/>
                </a:cubicBezTo>
                <a:lnTo>
                  <a:pt x="2771775" y="573087"/>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cxnSp>
        <p:nvCxnSpPr>
          <p:cNvPr id="71" name="Straight Arrow Connector 70">
            <a:extLst>
              <a:ext uri="{FF2B5EF4-FFF2-40B4-BE49-F238E27FC236}">
                <a16:creationId xmlns:a16="http://schemas.microsoft.com/office/drawing/2014/main" id="{882AD5FE-8955-D846-5203-4E3A760F4679}"/>
              </a:ext>
            </a:extLst>
          </p:cNvPr>
          <p:cNvCxnSpPr>
            <a:endCxn id="67" idx="2"/>
          </p:cNvCxnSpPr>
          <p:nvPr/>
        </p:nvCxnSpPr>
        <p:spPr>
          <a:xfrm>
            <a:off x="5810251" y="2357439"/>
            <a:ext cx="142875" cy="1238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Freeform 75">
            <a:extLst>
              <a:ext uri="{FF2B5EF4-FFF2-40B4-BE49-F238E27FC236}">
                <a16:creationId xmlns:a16="http://schemas.microsoft.com/office/drawing/2014/main" id="{758F89FB-F62A-45CD-2CF3-AEB78CF3307D}"/>
              </a:ext>
            </a:extLst>
          </p:cNvPr>
          <p:cNvSpPr/>
          <p:nvPr/>
        </p:nvSpPr>
        <p:spPr>
          <a:xfrm>
            <a:off x="3170238" y="1585913"/>
            <a:ext cx="2640012" cy="914400"/>
          </a:xfrm>
          <a:custGeom>
            <a:avLst/>
            <a:gdLst>
              <a:gd name="connsiteX0" fmla="*/ 0 w 2682240"/>
              <a:gd name="connsiteY0" fmla="*/ 913130 h 913130"/>
              <a:gd name="connsiteX1" fmla="*/ 1074420 w 2682240"/>
              <a:gd name="connsiteY1" fmla="*/ 21590 h 913130"/>
              <a:gd name="connsiteX2" fmla="*/ 2682240 w 2682240"/>
              <a:gd name="connsiteY2" fmla="*/ 783590 h 913130"/>
              <a:gd name="connsiteX3" fmla="*/ 2682240 w 2682240"/>
              <a:gd name="connsiteY3" fmla="*/ 783590 h 913130"/>
            </a:gdLst>
            <a:ahLst/>
            <a:cxnLst>
              <a:cxn ang="0">
                <a:pos x="connsiteX0" y="connsiteY0"/>
              </a:cxn>
              <a:cxn ang="0">
                <a:pos x="connsiteX1" y="connsiteY1"/>
              </a:cxn>
              <a:cxn ang="0">
                <a:pos x="connsiteX2" y="connsiteY2"/>
              </a:cxn>
              <a:cxn ang="0">
                <a:pos x="connsiteX3" y="connsiteY3"/>
              </a:cxn>
            </a:cxnLst>
            <a:rect l="l" t="t" r="r" b="b"/>
            <a:pathLst>
              <a:path w="2682240" h="913130">
                <a:moveTo>
                  <a:pt x="0" y="913130"/>
                </a:moveTo>
                <a:cubicBezTo>
                  <a:pt x="313690" y="478155"/>
                  <a:pt x="627380" y="43180"/>
                  <a:pt x="1074420" y="21590"/>
                </a:cubicBezTo>
                <a:cubicBezTo>
                  <a:pt x="1521460" y="0"/>
                  <a:pt x="2682240" y="783590"/>
                  <a:pt x="2682240" y="783590"/>
                </a:cubicBezTo>
                <a:lnTo>
                  <a:pt x="2682240" y="78359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79" name="Freeform 78">
            <a:extLst>
              <a:ext uri="{FF2B5EF4-FFF2-40B4-BE49-F238E27FC236}">
                <a16:creationId xmlns:a16="http://schemas.microsoft.com/office/drawing/2014/main" id="{3FAA2A81-D66F-9218-6E01-0A33F10DF241}"/>
              </a:ext>
            </a:extLst>
          </p:cNvPr>
          <p:cNvSpPr/>
          <p:nvPr/>
        </p:nvSpPr>
        <p:spPr>
          <a:xfrm>
            <a:off x="3398838" y="1828800"/>
            <a:ext cx="2468562" cy="655638"/>
          </a:xfrm>
          <a:custGeom>
            <a:avLst/>
            <a:gdLst>
              <a:gd name="connsiteX0" fmla="*/ 0 w 2468880"/>
              <a:gd name="connsiteY0" fmla="*/ 655320 h 655320"/>
              <a:gd name="connsiteX1" fmla="*/ 830580 w 2468880"/>
              <a:gd name="connsiteY1" fmla="*/ 15240 h 655320"/>
              <a:gd name="connsiteX2" fmla="*/ 2468880 w 2468880"/>
              <a:gd name="connsiteY2" fmla="*/ 563880 h 655320"/>
            </a:gdLst>
            <a:ahLst/>
            <a:cxnLst>
              <a:cxn ang="0">
                <a:pos x="connsiteX0" y="connsiteY0"/>
              </a:cxn>
              <a:cxn ang="0">
                <a:pos x="connsiteX1" y="connsiteY1"/>
              </a:cxn>
              <a:cxn ang="0">
                <a:pos x="connsiteX2" y="connsiteY2"/>
              </a:cxn>
            </a:cxnLst>
            <a:rect l="l" t="t" r="r" b="b"/>
            <a:pathLst>
              <a:path w="2468880" h="655320">
                <a:moveTo>
                  <a:pt x="0" y="655320"/>
                </a:moveTo>
                <a:cubicBezTo>
                  <a:pt x="209550" y="342900"/>
                  <a:pt x="419100" y="30480"/>
                  <a:pt x="830580" y="15240"/>
                </a:cubicBezTo>
                <a:cubicBezTo>
                  <a:pt x="1242060" y="0"/>
                  <a:pt x="1855470" y="281940"/>
                  <a:pt x="2468880" y="56388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81" name="Freeform 80">
            <a:extLst>
              <a:ext uri="{FF2B5EF4-FFF2-40B4-BE49-F238E27FC236}">
                <a16:creationId xmlns:a16="http://schemas.microsoft.com/office/drawing/2014/main" id="{970EF225-C848-DD90-D76F-D2D92C8CED62}"/>
              </a:ext>
            </a:extLst>
          </p:cNvPr>
          <p:cNvSpPr/>
          <p:nvPr/>
        </p:nvSpPr>
        <p:spPr>
          <a:xfrm>
            <a:off x="3635375" y="2028826"/>
            <a:ext cx="2224088" cy="455613"/>
          </a:xfrm>
          <a:custGeom>
            <a:avLst/>
            <a:gdLst>
              <a:gd name="connsiteX0" fmla="*/ 0 w 2225040"/>
              <a:gd name="connsiteY0" fmla="*/ 455930 h 455930"/>
              <a:gd name="connsiteX1" fmla="*/ 609600 w 2225040"/>
              <a:gd name="connsiteY1" fmla="*/ 13970 h 455930"/>
              <a:gd name="connsiteX2" fmla="*/ 2225040 w 2225040"/>
              <a:gd name="connsiteY2" fmla="*/ 372110 h 455930"/>
            </a:gdLst>
            <a:ahLst/>
            <a:cxnLst>
              <a:cxn ang="0">
                <a:pos x="connsiteX0" y="connsiteY0"/>
              </a:cxn>
              <a:cxn ang="0">
                <a:pos x="connsiteX1" y="connsiteY1"/>
              </a:cxn>
              <a:cxn ang="0">
                <a:pos x="connsiteX2" y="connsiteY2"/>
              </a:cxn>
            </a:cxnLst>
            <a:rect l="l" t="t" r="r" b="b"/>
            <a:pathLst>
              <a:path w="2225040" h="455930">
                <a:moveTo>
                  <a:pt x="0" y="455930"/>
                </a:moveTo>
                <a:cubicBezTo>
                  <a:pt x="119380" y="241935"/>
                  <a:pt x="238760" y="27940"/>
                  <a:pt x="609600" y="13970"/>
                </a:cubicBezTo>
                <a:cubicBezTo>
                  <a:pt x="980440" y="0"/>
                  <a:pt x="1602740" y="186055"/>
                  <a:pt x="2225040" y="37211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cxnSp>
        <p:nvCxnSpPr>
          <p:cNvPr id="106" name="Straight Arrow Connector 105">
            <a:extLst>
              <a:ext uri="{FF2B5EF4-FFF2-40B4-BE49-F238E27FC236}">
                <a16:creationId xmlns:a16="http://schemas.microsoft.com/office/drawing/2014/main" id="{6552494D-5A80-2347-9F43-C0E0AC2A7173}"/>
              </a:ext>
            </a:extLst>
          </p:cNvPr>
          <p:cNvCxnSpPr/>
          <p:nvPr/>
        </p:nvCxnSpPr>
        <p:spPr>
          <a:xfrm>
            <a:off x="4953000" y="1857376"/>
            <a:ext cx="285750"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DB5C7FB-B375-39DD-E699-877D70BD4B40}"/>
              </a:ext>
            </a:extLst>
          </p:cNvPr>
          <p:cNvCxnSpPr/>
          <p:nvPr/>
        </p:nvCxnSpPr>
        <p:spPr>
          <a:xfrm rot="16200000" flipH="1">
            <a:off x="5167314" y="1785939"/>
            <a:ext cx="71437"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5A452A05-4CE7-D2DB-34E4-3D4F47653FAF}"/>
              </a:ext>
            </a:extLst>
          </p:cNvPr>
          <p:cNvCxnSpPr/>
          <p:nvPr/>
        </p:nvCxnSpPr>
        <p:spPr>
          <a:xfrm>
            <a:off x="4953001" y="2000250"/>
            <a:ext cx="214313"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7" name="Freeform 126">
            <a:extLst>
              <a:ext uri="{FF2B5EF4-FFF2-40B4-BE49-F238E27FC236}">
                <a16:creationId xmlns:a16="http://schemas.microsoft.com/office/drawing/2014/main" id="{378BCA2A-E47D-8C39-6974-BFC0B27F2D71}"/>
              </a:ext>
            </a:extLst>
          </p:cNvPr>
          <p:cNvSpPr/>
          <p:nvPr/>
        </p:nvSpPr>
        <p:spPr>
          <a:xfrm>
            <a:off x="6156325" y="1582738"/>
            <a:ext cx="2590800" cy="893762"/>
          </a:xfrm>
          <a:custGeom>
            <a:avLst/>
            <a:gdLst>
              <a:gd name="connsiteX0" fmla="*/ 2590800 w 2590800"/>
              <a:gd name="connsiteY0" fmla="*/ 894080 h 894080"/>
              <a:gd name="connsiteX1" fmla="*/ 1272540 w 2590800"/>
              <a:gd name="connsiteY1" fmla="*/ 10160 h 894080"/>
              <a:gd name="connsiteX2" fmla="*/ 0 w 2590800"/>
              <a:gd name="connsiteY2" fmla="*/ 833120 h 894080"/>
            </a:gdLst>
            <a:ahLst/>
            <a:cxnLst>
              <a:cxn ang="0">
                <a:pos x="connsiteX0" y="connsiteY0"/>
              </a:cxn>
              <a:cxn ang="0">
                <a:pos x="connsiteX1" y="connsiteY1"/>
              </a:cxn>
              <a:cxn ang="0">
                <a:pos x="connsiteX2" y="connsiteY2"/>
              </a:cxn>
            </a:cxnLst>
            <a:rect l="l" t="t" r="r" b="b"/>
            <a:pathLst>
              <a:path w="2590800" h="894080">
                <a:moveTo>
                  <a:pt x="2590800" y="894080"/>
                </a:moveTo>
                <a:cubicBezTo>
                  <a:pt x="2147570" y="457200"/>
                  <a:pt x="1704340" y="20320"/>
                  <a:pt x="1272540" y="10160"/>
                </a:cubicBezTo>
                <a:cubicBezTo>
                  <a:pt x="840740" y="0"/>
                  <a:pt x="420370" y="416560"/>
                  <a:pt x="0" y="83312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29" name="Freeform 128">
            <a:extLst>
              <a:ext uri="{FF2B5EF4-FFF2-40B4-BE49-F238E27FC236}">
                <a16:creationId xmlns:a16="http://schemas.microsoft.com/office/drawing/2014/main" id="{FE312E46-760F-BD6F-B94A-70C5DE370222}"/>
              </a:ext>
            </a:extLst>
          </p:cNvPr>
          <p:cNvSpPr/>
          <p:nvPr/>
        </p:nvSpPr>
        <p:spPr>
          <a:xfrm>
            <a:off x="6164264" y="1751013"/>
            <a:ext cx="2255837" cy="747712"/>
          </a:xfrm>
          <a:custGeom>
            <a:avLst/>
            <a:gdLst>
              <a:gd name="connsiteX0" fmla="*/ 2255520 w 2255520"/>
              <a:gd name="connsiteY0" fmla="*/ 748030 h 748030"/>
              <a:gd name="connsiteX1" fmla="*/ 1234440 w 2255520"/>
              <a:gd name="connsiteY1" fmla="*/ 16510 h 748030"/>
              <a:gd name="connsiteX2" fmla="*/ 0 w 2255520"/>
              <a:gd name="connsiteY2" fmla="*/ 648970 h 748030"/>
            </a:gdLst>
            <a:ahLst/>
            <a:cxnLst>
              <a:cxn ang="0">
                <a:pos x="connsiteX0" y="connsiteY0"/>
              </a:cxn>
              <a:cxn ang="0">
                <a:pos x="connsiteX1" y="connsiteY1"/>
              </a:cxn>
              <a:cxn ang="0">
                <a:pos x="connsiteX2" y="connsiteY2"/>
              </a:cxn>
            </a:cxnLst>
            <a:rect l="l" t="t" r="r" b="b"/>
            <a:pathLst>
              <a:path w="2255520" h="748030">
                <a:moveTo>
                  <a:pt x="2255520" y="748030"/>
                </a:moveTo>
                <a:cubicBezTo>
                  <a:pt x="1932940" y="390525"/>
                  <a:pt x="1610360" y="33020"/>
                  <a:pt x="1234440" y="16510"/>
                </a:cubicBezTo>
                <a:cubicBezTo>
                  <a:pt x="858520" y="0"/>
                  <a:pt x="429260" y="324485"/>
                  <a:pt x="0" y="64897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45" name="Freeform 144">
            <a:extLst>
              <a:ext uri="{FF2B5EF4-FFF2-40B4-BE49-F238E27FC236}">
                <a16:creationId xmlns:a16="http://schemas.microsoft.com/office/drawing/2014/main" id="{BEB73C46-BBAB-2965-0444-050A0697C094}"/>
              </a:ext>
            </a:extLst>
          </p:cNvPr>
          <p:cNvSpPr/>
          <p:nvPr/>
        </p:nvSpPr>
        <p:spPr>
          <a:xfrm>
            <a:off x="6156325" y="1966913"/>
            <a:ext cx="1905000" cy="525462"/>
          </a:xfrm>
          <a:custGeom>
            <a:avLst/>
            <a:gdLst>
              <a:gd name="connsiteX0" fmla="*/ 1905000 w 1905000"/>
              <a:gd name="connsiteY0" fmla="*/ 524510 h 524510"/>
              <a:gd name="connsiteX1" fmla="*/ 1264920 w 1905000"/>
              <a:gd name="connsiteY1" fmla="*/ 13970 h 524510"/>
              <a:gd name="connsiteX2" fmla="*/ 0 w 1905000"/>
              <a:gd name="connsiteY2" fmla="*/ 440690 h 524510"/>
              <a:gd name="connsiteX3" fmla="*/ 0 w 1905000"/>
              <a:gd name="connsiteY3" fmla="*/ 440690 h 524510"/>
            </a:gdLst>
            <a:ahLst/>
            <a:cxnLst>
              <a:cxn ang="0">
                <a:pos x="connsiteX0" y="connsiteY0"/>
              </a:cxn>
              <a:cxn ang="0">
                <a:pos x="connsiteX1" y="connsiteY1"/>
              </a:cxn>
              <a:cxn ang="0">
                <a:pos x="connsiteX2" y="connsiteY2"/>
              </a:cxn>
              <a:cxn ang="0">
                <a:pos x="connsiteX3" y="connsiteY3"/>
              </a:cxn>
            </a:cxnLst>
            <a:rect l="l" t="t" r="r" b="b"/>
            <a:pathLst>
              <a:path w="1905000" h="524510">
                <a:moveTo>
                  <a:pt x="1905000" y="524510"/>
                </a:moveTo>
                <a:cubicBezTo>
                  <a:pt x="1743710" y="276225"/>
                  <a:pt x="1582420" y="27940"/>
                  <a:pt x="1264920" y="13970"/>
                </a:cubicBezTo>
                <a:cubicBezTo>
                  <a:pt x="947420" y="0"/>
                  <a:pt x="0" y="440690"/>
                  <a:pt x="0" y="440690"/>
                </a:cubicBezTo>
                <a:lnTo>
                  <a:pt x="0" y="440690"/>
                </a:ln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cxnSp>
        <p:nvCxnSpPr>
          <p:cNvPr id="149" name="Straight Arrow Connector 148">
            <a:extLst>
              <a:ext uri="{FF2B5EF4-FFF2-40B4-BE49-F238E27FC236}">
                <a16:creationId xmlns:a16="http://schemas.microsoft.com/office/drawing/2014/main" id="{779FA5BC-3D24-EC83-9B57-D1C6B33B4F22}"/>
              </a:ext>
            </a:extLst>
          </p:cNvPr>
          <p:cNvCxnSpPr>
            <a:stCxn id="127" idx="2"/>
            <a:endCxn id="68" idx="0"/>
          </p:cNvCxnSpPr>
          <p:nvPr/>
        </p:nvCxnSpPr>
        <p:spPr>
          <a:xfrm flipH="1">
            <a:off x="6096001" y="2416175"/>
            <a:ext cx="60325" cy="841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D63B48F6-34B0-DAA3-FFA9-8EA5B8B63258}"/>
              </a:ext>
            </a:extLst>
          </p:cNvPr>
          <p:cNvCxnSpPr/>
          <p:nvPr/>
        </p:nvCxnSpPr>
        <p:spPr>
          <a:xfrm rot="5400000">
            <a:off x="6524625" y="1857375"/>
            <a:ext cx="71438"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B6DF4EC7-D198-C5E5-73E1-1B68E1543FBB}"/>
              </a:ext>
            </a:extLst>
          </p:cNvPr>
          <p:cNvCxnSpPr/>
          <p:nvPr/>
        </p:nvCxnSpPr>
        <p:spPr>
          <a:xfrm rot="5400000">
            <a:off x="6596064" y="1928814"/>
            <a:ext cx="71437"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74EFE1F7-AEA7-6854-BCDB-73BD254765D3}"/>
              </a:ext>
            </a:extLst>
          </p:cNvPr>
          <p:cNvCxnSpPr/>
          <p:nvPr/>
        </p:nvCxnSpPr>
        <p:spPr>
          <a:xfrm rot="10800000" flipV="1">
            <a:off x="6596064" y="2000250"/>
            <a:ext cx="142875"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47AE2444-8F11-68D5-5134-D3F6CD1910B7}"/>
              </a:ext>
            </a:extLst>
          </p:cNvPr>
          <p:cNvCxnSpPr/>
          <p:nvPr/>
        </p:nvCxnSpPr>
        <p:spPr>
          <a:xfrm rot="10800000" flipV="1">
            <a:off x="6596063" y="2143125"/>
            <a:ext cx="214312"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1" name="Freeform 160">
            <a:extLst>
              <a:ext uri="{FF2B5EF4-FFF2-40B4-BE49-F238E27FC236}">
                <a16:creationId xmlns:a16="http://schemas.microsoft.com/office/drawing/2014/main" id="{C8240707-F900-FE1A-E9F2-FC03833D25B4}"/>
              </a:ext>
            </a:extLst>
          </p:cNvPr>
          <p:cNvSpPr/>
          <p:nvPr/>
        </p:nvSpPr>
        <p:spPr>
          <a:xfrm>
            <a:off x="6216650" y="2176464"/>
            <a:ext cx="1524000" cy="319087"/>
          </a:xfrm>
          <a:custGeom>
            <a:avLst/>
            <a:gdLst>
              <a:gd name="connsiteX0" fmla="*/ 1524000 w 1524000"/>
              <a:gd name="connsiteY0" fmla="*/ 319617 h 319617"/>
              <a:gd name="connsiteX1" fmla="*/ 1187450 w 1524000"/>
              <a:gd name="connsiteY1" fmla="*/ 21167 h 319617"/>
              <a:gd name="connsiteX2" fmla="*/ 0 w 1524000"/>
              <a:gd name="connsiteY2" fmla="*/ 192617 h 319617"/>
            </a:gdLst>
            <a:ahLst/>
            <a:cxnLst>
              <a:cxn ang="0">
                <a:pos x="connsiteX0" y="connsiteY0"/>
              </a:cxn>
              <a:cxn ang="0">
                <a:pos x="connsiteX1" y="connsiteY1"/>
              </a:cxn>
              <a:cxn ang="0">
                <a:pos x="connsiteX2" y="connsiteY2"/>
              </a:cxn>
            </a:cxnLst>
            <a:rect l="l" t="t" r="r" b="b"/>
            <a:pathLst>
              <a:path w="1524000" h="319617">
                <a:moveTo>
                  <a:pt x="1524000" y="319617"/>
                </a:moveTo>
                <a:cubicBezTo>
                  <a:pt x="1482725" y="180975"/>
                  <a:pt x="1441450" y="42334"/>
                  <a:pt x="1187450" y="21167"/>
                </a:cubicBezTo>
                <a:cubicBezTo>
                  <a:pt x="933450" y="0"/>
                  <a:pt x="466725" y="96308"/>
                  <a:pt x="0" y="19261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62" name="Freeform 161">
            <a:extLst>
              <a:ext uri="{FF2B5EF4-FFF2-40B4-BE49-F238E27FC236}">
                <a16:creationId xmlns:a16="http://schemas.microsoft.com/office/drawing/2014/main" id="{10D68CB1-5F1C-0E90-7880-F6F70A39A8DD}"/>
              </a:ext>
            </a:extLst>
          </p:cNvPr>
          <p:cNvSpPr/>
          <p:nvPr/>
        </p:nvSpPr>
        <p:spPr>
          <a:xfrm>
            <a:off x="3949700" y="2138364"/>
            <a:ext cx="1930400" cy="357187"/>
          </a:xfrm>
          <a:custGeom>
            <a:avLst/>
            <a:gdLst>
              <a:gd name="connsiteX0" fmla="*/ 0 w 1930400"/>
              <a:gd name="connsiteY0" fmla="*/ 356658 h 356658"/>
              <a:gd name="connsiteX1" fmla="*/ 406400 w 1930400"/>
              <a:gd name="connsiteY1" fmla="*/ 13758 h 356658"/>
              <a:gd name="connsiteX2" fmla="*/ 1930400 w 1930400"/>
              <a:gd name="connsiteY2" fmla="*/ 274108 h 356658"/>
            </a:gdLst>
            <a:ahLst/>
            <a:cxnLst>
              <a:cxn ang="0">
                <a:pos x="connsiteX0" y="connsiteY0"/>
              </a:cxn>
              <a:cxn ang="0">
                <a:pos x="connsiteX1" y="connsiteY1"/>
              </a:cxn>
              <a:cxn ang="0">
                <a:pos x="connsiteX2" y="connsiteY2"/>
              </a:cxn>
            </a:cxnLst>
            <a:rect l="l" t="t" r="r" b="b"/>
            <a:pathLst>
              <a:path w="1930400" h="356658">
                <a:moveTo>
                  <a:pt x="0" y="356658"/>
                </a:moveTo>
                <a:cubicBezTo>
                  <a:pt x="42333" y="192087"/>
                  <a:pt x="84667" y="27516"/>
                  <a:pt x="406400" y="13758"/>
                </a:cubicBezTo>
                <a:cubicBezTo>
                  <a:pt x="728133" y="0"/>
                  <a:pt x="1329266" y="137054"/>
                  <a:pt x="1930400" y="274108"/>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a:endParaRPr>
          </a:p>
        </p:txBody>
      </p:sp>
      <p:cxnSp>
        <p:nvCxnSpPr>
          <p:cNvPr id="164" name="Straight Arrow Connector 163">
            <a:extLst>
              <a:ext uri="{FF2B5EF4-FFF2-40B4-BE49-F238E27FC236}">
                <a16:creationId xmlns:a16="http://schemas.microsoft.com/office/drawing/2014/main" id="{64B3EBAC-2515-5F4D-F636-E98664D1B0C8}"/>
              </a:ext>
            </a:extLst>
          </p:cNvPr>
          <p:cNvCxnSpPr/>
          <p:nvPr/>
        </p:nvCxnSpPr>
        <p:spPr>
          <a:xfrm>
            <a:off x="4953000" y="2214564"/>
            <a:ext cx="71438"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95378947-3368-BA6D-B1FA-B1882C3575A5}"/>
              </a:ext>
            </a:extLst>
          </p:cNvPr>
          <p:cNvCxnSpPr/>
          <p:nvPr/>
        </p:nvCxnSpPr>
        <p:spPr>
          <a:xfrm rot="10800000" flipV="1">
            <a:off x="6596064" y="2214564"/>
            <a:ext cx="428625" cy="714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5C5F5988-EDF2-36DF-7D07-C6855D015F66}"/>
              </a:ext>
            </a:extLst>
          </p:cNvPr>
          <p:cNvCxnSpPr/>
          <p:nvPr/>
        </p:nvCxnSpPr>
        <p:spPr>
          <a:xfrm>
            <a:off x="4953000" y="2143125"/>
            <a:ext cx="285750"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278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F8B1E2-1D1A-94DF-CEDE-59850437B1DE}"/>
              </a:ext>
            </a:extLst>
          </p:cNvPr>
          <p:cNvPicPr>
            <a:picLocks noChangeAspect="1"/>
          </p:cNvPicPr>
          <p:nvPr/>
        </p:nvPicPr>
        <p:blipFill>
          <a:blip r:embed="rId3"/>
          <a:stretch>
            <a:fillRect/>
          </a:stretch>
        </p:blipFill>
        <p:spPr>
          <a:xfrm>
            <a:off x="3844290" y="0"/>
            <a:ext cx="4503420" cy="6858000"/>
          </a:xfrm>
          <a:prstGeom prst="rect">
            <a:avLst/>
          </a:prstGeom>
        </p:spPr>
      </p:pic>
    </p:spTree>
    <p:extLst>
      <p:ext uri="{BB962C8B-B14F-4D97-AF65-F5344CB8AC3E}">
        <p14:creationId xmlns:p14="http://schemas.microsoft.com/office/powerpoint/2010/main" val="38707319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EBC89E-94DF-0182-C767-D5031B46614F}"/>
              </a:ext>
            </a:extLst>
          </p:cNvPr>
          <p:cNvSpPr>
            <a:spLocks noGrp="1"/>
          </p:cNvSpPr>
          <p:nvPr>
            <p:ph type="body" idx="1"/>
          </p:nvPr>
        </p:nvSpPr>
        <p:spPr>
          <a:xfrm>
            <a:off x="609600" y="274641"/>
            <a:ext cx="10972800" cy="6322711"/>
          </a:xfrm>
        </p:spPr>
        <p:txBody>
          <a:bodyPr/>
          <a:lstStyle/>
          <a:p>
            <a:pPr marL="85725" indent="0">
              <a:buNone/>
            </a:pPr>
            <a:r>
              <a:rPr lang="en-US" sz="3600" dirty="0"/>
              <a:t>Speculative Philosophy is the endeavour to frame a coherent, logical, necessary system of general ideas in terms of which every element of our experience can be interpreted. By this notion of ‘interpretation’ I mean that everything of which we are conscious, as enjoyed, perceived, willed, or thought, shall have the character of a particular instance of the general scheme. </a:t>
            </a:r>
            <a:r>
              <a:rPr lang="en-US" sz="3200" dirty="0"/>
              <a:t>--Alfred North Whitehead</a:t>
            </a:r>
          </a:p>
          <a:p>
            <a:pPr marL="85725" indent="0">
              <a:buNone/>
            </a:pPr>
            <a:endParaRPr lang="en-US" sz="2800" i="1" dirty="0"/>
          </a:p>
          <a:p>
            <a:pPr marL="85725" indent="0">
              <a:buNone/>
            </a:pPr>
            <a:r>
              <a:rPr lang="en-US" sz="2800" i="1" dirty="0"/>
              <a:t>Process and Reality </a:t>
            </a:r>
            <a:r>
              <a:rPr lang="en-US" sz="2800" dirty="0"/>
              <a:t>(Gifford Lectures Delivered in the University of Edinburgh During the Session 1927-28) (p. 3). Free Press. Kindle Edition. </a:t>
            </a:r>
            <a:endParaRPr lang="es-BO" sz="2800" dirty="0"/>
          </a:p>
        </p:txBody>
      </p:sp>
    </p:spTree>
    <p:extLst>
      <p:ext uri="{BB962C8B-B14F-4D97-AF65-F5344CB8AC3E}">
        <p14:creationId xmlns:p14="http://schemas.microsoft.com/office/powerpoint/2010/main" val="3554634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1 Título">
            <a:extLst>
              <a:ext uri="{FF2B5EF4-FFF2-40B4-BE49-F238E27FC236}">
                <a16:creationId xmlns:a16="http://schemas.microsoft.com/office/drawing/2014/main" id="{6D97E0E1-81FC-04D0-981E-8807262F402C}"/>
              </a:ext>
            </a:extLst>
          </p:cNvPr>
          <p:cNvSpPr>
            <a:spLocks noGrp="1" noChangeArrowheads="1"/>
          </p:cNvSpPr>
          <p:nvPr>
            <p:ph type="title"/>
          </p:nvPr>
        </p:nvSpPr>
        <p:spPr>
          <a:xfrm>
            <a:off x="1127448" y="274639"/>
            <a:ext cx="10009112" cy="6440487"/>
          </a:xfrm>
        </p:spPr>
        <p:txBody>
          <a:bodyPr/>
          <a:lstStyle/>
          <a:p>
            <a:pPr algn="l"/>
            <a:r>
              <a:rPr lang="es-CO" altLang="en-US" sz="2800" dirty="0"/>
              <a:t>	   </a:t>
            </a:r>
            <a:r>
              <a:rPr lang="es-CO" altLang="en-US" sz="3600" b="1" dirty="0"/>
              <a:t>Alfred North Whitehead (1861-1947)</a:t>
            </a:r>
            <a:br>
              <a:rPr lang="es-CO" altLang="en-US" sz="3600" b="1" dirty="0"/>
            </a:br>
            <a:r>
              <a:rPr lang="es-CO" altLang="en-US" sz="3600" b="1" dirty="0"/>
              <a:t>			</a:t>
            </a:r>
            <a:r>
              <a:rPr lang="es-CO" altLang="en-US" sz="3600" b="1" dirty="0" err="1"/>
              <a:t>His</a:t>
            </a:r>
            <a:r>
              <a:rPr lang="es-CO" altLang="en-US" sz="3600" b="1" dirty="0"/>
              <a:t> </a:t>
            </a:r>
            <a:r>
              <a:rPr lang="es-CO" altLang="en-US" sz="3600" b="1" dirty="0" err="1"/>
              <a:t>major</a:t>
            </a:r>
            <a:r>
              <a:rPr lang="es-CO" altLang="en-US" sz="3600" b="1" dirty="0"/>
              <a:t> </a:t>
            </a:r>
            <a:r>
              <a:rPr lang="es-CO" altLang="en-US" sz="3600" b="1" dirty="0" err="1"/>
              <a:t>works</a:t>
            </a:r>
            <a:br>
              <a:rPr lang="es-CO" altLang="en-US" sz="3600" dirty="0"/>
            </a:br>
            <a:br>
              <a:rPr lang="es-CO" altLang="en-US" sz="3600" dirty="0"/>
            </a:br>
            <a:r>
              <a:rPr lang="es-CO" altLang="en-US" sz="3600" i="1" dirty="0"/>
              <a:t>Principia </a:t>
            </a:r>
            <a:r>
              <a:rPr lang="es-CO" altLang="en-US" sz="3600" i="1" dirty="0" err="1"/>
              <a:t>Mathematica</a:t>
            </a:r>
            <a:r>
              <a:rPr lang="es-CO" altLang="en-US" sz="3600" i="1" dirty="0"/>
              <a:t> -- </a:t>
            </a:r>
            <a:r>
              <a:rPr lang="es-CO" altLang="en-US" sz="3600" dirty="0"/>
              <a:t>3 </a:t>
            </a:r>
            <a:r>
              <a:rPr lang="es-CO" altLang="en-US" sz="3600" dirty="0" err="1"/>
              <a:t>volumes</a:t>
            </a:r>
            <a:r>
              <a:rPr lang="es-CO" altLang="en-US" sz="3600" dirty="0"/>
              <a:t> (1910-1913)</a:t>
            </a:r>
            <a:br>
              <a:rPr lang="es-CO" altLang="en-US" sz="3600" dirty="0"/>
            </a:br>
            <a:r>
              <a:rPr lang="es-CO" altLang="en-US" sz="3600" i="1" dirty="0" err="1"/>
              <a:t>The</a:t>
            </a:r>
            <a:r>
              <a:rPr lang="es-CO" altLang="en-US" sz="3600" i="1" dirty="0"/>
              <a:t> Concept </a:t>
            </a:r>
            <a:r>
              <a:rPr lang="es-CO" altLang="en-US" sz="3600" i="1" dirty="0" err="1"/>
              <a:t>of</a:t>
            </a:r>
            <a:r>
              <a:rPr lang="es-CO" altLang="en-US" sz="3600" i="1" dirty="0"/>
              <a:t> </a:t>
            </a:r>
            <a:r>
              <a:rPr lang="es-CO" altLang="en-US" sz="3600" i="1" dirty="0" err="1"/>
              <a:t>Nature</a:t>
            </a:r>
            <a:r>
              <a:rPr lang="es-CO" altLang="en-US" sz="3600" i="1" dirty="0"/>
              <a:t> </a:t>
            </a:r>
            <a:r>
              <a:rPr lang="es-CO" altLang="en-US" sz="3600" dirty="0"/>
              <a:t>(1920)</a:t>
            </a:r>
            <a:br>
              <a:rPr lang="es-CO" altLang="en-US" sz="3600" dirty="0"/>
            </a:br>
            <a:r>
              <a:rPr lang="es-CO" altLang="en-US" sz="3600" i="1" dirty="0" err="1"/>
              <a:t>Science</a:t>
            </a:r>
            <a:r>
              <a:rPr lang="es-CO" altLang="en-US" sz="3600" i="1" dirty="0"/>
              <a:t> and </a:t>
            </a:r>
            <a:r>
              <a:rPr lang="es-CO" altLang="en-US" sz="3600" i="1" dirty="0" err="1"/>
              <a:t>the</a:t>
            </a:r>
            <a:r>
              <a:rPr lang="es-CO" altLang="en-US" sz="3600" i="1" dirty="0"/>
              <a:t> Modern </a:t>
            </a:r>
            <a:r>
              <a:rPr lang="es-CO" altLang="en-US" sz="3600" i="1" dirty="0" err="1"/>
              <a:t>World</a:t>
            </a:r>
            <a:r>
              <a:rPr lang="es-CO" altLang="en-US" sz="3600" i="1" dirty="0"/>
              <a:t> </a:t>
            </a:r>
            <a:r>
              <a:rPr lang="es-CO" altLang="en-US" sz="3600" dirty="0"/>
              <a:t>(1925)</a:t>
            </a:r>
            <a:br>
              <a:rPr lang="es-CO" altLang="en-US" sz="3600" dirty="0"/>
            </a:br>
            <a:r>
              <a:rPr lang="es-CO" altLang="en-US" sz="3600" i="1" dirty="0" err="1"/>
              <a:t>Aims</a:t>
            </a:r>
            <a:r>
              <a:rPr lang="es-CO" altLang="en-US" sz="3600" i="1" dirty="0"/>
              <a:t> </a:t>
            </a:r>
            <a:r>
              <a:rPr lang="es-CO" altLang="en-US" sz="3600" i="1" dirty="0" err="1"/>
              <a:t>of</a:t>
            </a:r>
            <a:r>
              <a:rPr lang="es-CO" altLang="en-US" sz="3600" i="1" dirty="0"/>
              <a:t> </a:t>
            </a:r>
            <a:r>
              <a:rPr lang="es-CO" altLang="en-US" sz="3600" i="1" dirty="0" err="1"/>
              <a:t>Education</a:t>
            </a:r>
            <a:r>
              <a:rPr lang="es-CO" altLang="en-US" sz="3600" i="1" dirty="0"/>
              <a:t> </a:t>
            </a:r>
            <a:r>
              <a:rPr lang="es-CO" altLang="en-US" sz="3600" dirty="0"/>
              <a:t>(1929)</a:t>
            </a:r>
            <a:br>
              <a:rPr lang="es-CO" altLang="en-US" sz="3600" dirty="0"/>
            </a:br>
            <a:r>
              <a:rPr lang="es-CO" altLang="en-US" sz="3600" b="1" i="1" dirty="0" err="1"/>
              <a:t>Process</a:t>
            </a:r>
            <a:r>
              <a:rPr lang="es-CO" altLang="en-US" sz="3600" b="1" i="1" dirty="0"/>
              <a:t> and </a:t>
            </a:r>
            <a:r>
              <a:rPr lang="es-CO" altLang="en-US" sz="3600" b="1" i="1" dirty="0" err="1"/>
              <a:t>Reality</a:t>
            </a:r>
            <a:r>
              <a:rPr lang="es-CO" altLang="en-US" sz="3600" b="1" i="1" dirty="0"/>
              <a:t> </a:t>
            </a:r>
            <a:r>
              <a:rPr lang="es-CO" altLang="en-US" sz="3600" dirty="0"/>
              <a:t>(1929)</a:t>
            </a:r>
            <a:br>
              <a:rPr lang="es-CO" altLang="en-US" sz="3600" dirty="0"/>
            </a:br>
            <a:r>
              <a:rPr lang="es-CO" altLang="en-US" sz="3600" i="1" dirty="0" err="1"/>
              <a:t>Adventures</a:t>
            </a:r>
            <a:r>
              <a:rPr lang="es-CO" altLang="en-US" sz="3600" i="1" dirty="0"/>
              <a:t> </a:t>
            </a:r>
            <a:r>
              <a:rPr lang="es-CO" altLang="en-US" sz="3600" i="1" dirty="0" err="1"/>
              <a:t>of</a:t>
            </a:r>
            <a:r>
              <a:rPr lang="es-CO" altLang="en-US" sz="3600" i="1" dirty="0"/>
              <a:t> Ideas </a:t>
            </a:r>
            <a:r>
              <a:rPr lang="es-CO" altLang="en-US" sz="3600" dirty="0"/>
              <a:t>(1933)</a:t>
            </a:r>
            <a:br>
              <a:rPr lang="es-CO" altLang="en-US" sz="3600" dirty="0"/>
            </a:br>
            <a:r>
              <a:rPr lang="es-CO" altLang="en-US" sz="3600" i="1" dirty="0" err="1"/>
              <a:t>Modes</a:t>
            </a:r>
            <a:r>
              <a:rPr lang="es-CO" altLang="en-US" sz="3600" i="1" dirty="0"/>
              <a:t> </a:t>
            </a:r>
            <a:r>
              <a:rPr lang="es-CO" altLang="en-US" sz="3600" i="1" dirty="0" err="1"/>
              <a:t>of</a:t>
            </a:r>
            <a:r>
              <a:rPr lang="es-CO" altLang="en-US" sz="3600" i="1" dirty="0"/>
              <a:t> </a:t>
            </a:r>
            <a:r>
              <a:rPr lang="es-CO" altLang="en-US" sz="3600" i="1" dirty="0" err="1"/>
              <a:t>Thought</a:t>
            </a:r>
            <a:r>
              <a:rPr lang="es-CO" altLang="en-US" sz="3600" i="1" dirty="0"/>
              <a:t> </a:t>
            </a:r>
            <a:r>
              <a:rPr lang="es-CO" altLang="en-US" sz="3600" dirty="0"/>
              <a:t>(1938)</a:t>
            </a:r>
            <a:br>
              <a:rPr lang="es-CO" altLang="en-US" sz="3600" dirty="0"/>
            </a:br>
            <a:endParaRPr lang="es-CO" altLang="en-US" sz="36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1 Título">
            <a:extLst>
              <a:ext uri="{FF2B5EF4-FFF2-40B4-BE49-F238E27FC236}">
                <a16:creationId xmlns:a16="http://schemas.microsoft.com/office/drawing/2014/main" id="{6EE9EDFF-43E4-2F05-6C5F-6E4ABE4A815A}"/>
              </a:ext>
            </a:extLst>
          </p:cNvPr>
          <p:cNvSpPr>
            <a:spLocks noGrp="1" noChangeArrowheads="1"/>
          </p:cNvSpPr>
          <p:nvPr>
            <p:ph type="title"/>
          </p:nvPr>
        </p:nvSpPr>
        <p:spPr>
          <a:xfrm>
            <a:off x="1981200" y="-171400"/>
            <a:ext cx="8229600" cy="6858000"/>
          </a:xfrm>
        </p:spPr>
        <p:txBody>
          <a:bodyPr/>
          <a:lstStyle/>
          <a:p>
            <a:pPr>
              <a:spcBef>
                <a:spcPts val="1200"/>
              </a:spcBef>
            </a:pPr>
            <a:br>
              <a:rPr lang="en-US" altLang="en-US" b="1" dirty="0"/>
            </a:br>
            <a:br>
              <a:rPr lang="en-US" altLang="en-US" b="1" dirty="0"/>
            </a:br>
            <a:r>
              <a:rPr lang="en-US" altLang="en-US" b="1" dirty="0"/>
              <a:t>Some of the principal</a:t>
            </a:r>
            <a:br>
              <a:rPr lang="en-US" altLang="en-US" b="1" dirty="0"/>
            </a:br>
            <a:r>
              <a:rPr lang="en-US" altLang="en-US" b="1" dirty="0"/>
              <a:t>process philosophers</a:t>
            </a:r>
            <a:br>
              <a:rPr lang="en-US" altLang="en-US" dirty="0"/>
            </a:br>
            <a:br>
              <a:rPr lang="en-US" altLang="en-US" dirty="0"/>
            </a:br>
            <a:r>
              <a:rPr lang="en-US" altLang="en-US" dirty="0"/>
              <a:t>Alfred North Whitehead</a:t>
            </a:r>
            <a:br>
              <a:rPr lang="en-US" altLang="en-US" dirty="0"/>
            </a:br>
            <a:r>
              <a:rPr lang="en-US" altLang="en-US" dirty="0"/>
              <a:t> Henri Bergson</a:t>
            </a:r>
            <a:br>
              <a:rPr lang="en-US" altLang="en-US" dirty="0"/>
            </a:br>
            <a:r>
              <a:rPr lang="en-US" altLang="en-US" dirty="0"/>
              <a:t>Charles Peirce</a:t>
            </a:r>
            <a:br>
              <a:rPr lang="en-US" altLang="en-US" dirty="0"/>
            </a:br>
            <a:r>
              <a:rPr lang="en-US" altLang="en-US" dirty="0"/>
              <a:t>John Dewey </a:t>
            </a:r>
            <a:br>
              <a:rPr lang="en-US" altLang="en-US" dirty="0"/>
            </a:br>
            <a:r>
              <a:rPr lang="en-US" altLang="en-US" dirty="0"/>
              <a:t>Charles Hartshorne</a:t>
            </a:r>
            <a:br>
              <a:rPr lang="en-US" altLang="en-US" dirty="0"/>
            </a:br>
            <a:r>
              <a:rPr lang="en-US" altLang="en-US" dirty="0"/>
              <a:t>John B. Cobb Jr.</a:t>
            </a:r>
            <a:br>
              <a:rPr lang="en-US" altLang="en-US" dirty="0"/>
            </a:br>
            <a:br>
              <a:rPr lang="en-US" altLang="en-US" sz="3600" dirty="0"/>
            </a:br>
            <a:endParaRPr lang="es-CO"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2">
            <a:extLst>
              <a:ext uri="{FF2B5EF4-FFF2-40B4-BE49-F238E27FC236}">
                <a16:creationId xmlns:a16="http://schemas.microsoft.com/office/drawing/2014/main" id="{189BAA37-36A6-868F-CDD8-49A932DA07C6}"/>
              </a:ext>
            </a:extLst>
          </p:cNvPr>
          <p:cNvSpPr>
            <a:spLocks noGrp="1" noChangeArrowheads="1"/>
          </p:cNvSpPr>
          <p:nvPr>
            <p:ph type="title"/>
          </p:nvPr>
        </p:nvSpPr>
        <p:spPr>
          <a:xfrm>
            <a:off x="0" y="188640"/>
            <a:ext cx="12192000" cy="1727200"/>
          </a:xfrm>
        </p:spPr>
        <p:txBody>
          <a:bodyPr/>
          <a:lstStyle/>
          <a:p>
            <a:r>
              <a:rPr lang="en-US" altLang="en-US" sz="3600" b="1" dirty="0"/>
              <a:t>Educators who have recommended</a:t>
            </a:r>
            <a:br>
              <a:rPr lang="en-US" altLang="en-US" sz="3600" b="1" dirty="0"/>
            </a:br>
            <a:r>
              <a:rPr lang="en-US" altLang="en-US" sz="3600" b="1" dirty="0"/>
              <a:t>Whitehead’s cosmology for the field of education and/or actually applied it</a:t>
            </a:r>
          </a:p>
        </p:txBody>
      </p:sp>
      <p:sp>
        <p:nvSpPr>
          <p:cNvPr id="17411" name="Content Placeholder 3">
            <a:extLst>
              <a:ext uri="{FF2B5EF4-FFF2-40B4-BE49-F238E27FC236}">
                <a16:creationId xmlns:a16="http://schemas.microsoft.com/office/drawing/2014/main" id="{FF733DB6-98A8-249C-EAAB-83C4EAF74B10}"/>
              </a:ext>
            </a:extLst>
          </p:cNvPr>
          <p:cNvSpPr>
            <a:spLocks noGrp="1" noChangeArrowheads="1"/>
          </p:cNvSpPr>
          <p:nvPr>
            <p:ph idx="1"/>
          </p:nvPr>
        </p:nvSpPr>
        <p:spPr>
          <a:xfrm>
            <a:off x="623392" y="2276872"/>
            <a:ext cx="10945216" cy="4581128"/>
          </a:xfrm>
        </p:spPr>
        <p:txBody>
          <a:bodyPr/>
          <a:lstStyle/>
          <a:p>
            <a:pPr>
              <a:defRPr/>
            </a:pPr>
            <a:r>
              <a:rPr lang="en-US" altLang="en-US" sz="3800" dirty="0"/>
              <a:t>Robert Brumbaugh, Yale University</a:t>
            </a:r>
          </a:p>
          <a:p>
            <a:pPr>
              <a:defRPr/>
            </a:pPr>
            <a:r>
              <a:rPr lang="en-US" altLang="en-US" sz="3800" dirty="0"/>
              <a:t>Charles Hartshorne, University of Texas </a:t>
            </a:r>
          </a:p>
          <a:p>
            <a:pPr>
              <a:defRPr/>
            </a:pPr>
            <a:r>
              <a:rPr lang="en-US" altLang="en-US" sz="3800" dirty="0"/>
              <a:t>Daniel C. Jordan, UMass &amp; National University</a:t>
            </a:r>
          </a:p>
          <a:p>
            <a:pPr>
              <a:defRPr/>
            </a:pPr>
            <a:r>
              <a:rPr lang="en-US" altLang="en-US" sz="3800" dirty="0"/>
              <a:t>Malcolm Evans, founder of the Association for Process Philosophy of Education</a:t>
            </a:r>
          </a:p>
          <a:p>
            <a:pPr>
              <a:defRPr/>
            </a:pPr>
            <a:r>
              <a:rPr lang="en-US" altLang="en-US" sz="3800" dirty="0"/>
              <a:t>Donald W. Oliver, Harvard University</a:t>
            </a:r>
          </a:p>
          <a:p>
            <a:pPr marL="0" indent="0">
              <a:buNone/>
              <a:defRPr/>
            </a:pPr>
            <a:endParaRPr lang="en-US"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1 Título">
            <a:extLst>
              <a:ext uri="{FF2B5EF4-FFF2-40B4-BE49-F238E27FC236}">
                <a16:creationId xmlns:a16="http://schemas.microsoft.com/office/drawing/2014/main" id="{4036F70C-5956-A113-A30B-5EF665FD92C9}"/>
              </a:ext>
            </a:extLst>
          </p:cNvPr>
          <p:cNvSpPr>
            <a:spLocks noGrp="1" noChangeArrowheads="1"/>
          </p:cNvSpPr>
          <p:nvPr>
            <p:ph type="title"/>
          </p:nvPr>
        </p:nvSpPr>
        <p:spPr>
          <a:xfrm>
            <a:off x="0" y="404664"/>
            <a:ext cx="12192000" cy="1224136"/>
          </a:xfrm>
        </p:spPr>
        <p:txBody>
          <a:bodyPr/>
          <a:lstStyle/>
          <a:p>
            <a:r>
              <a:rPr lang="en-US" altLang="en-US" sz="3000" b="1" dirty="0">
                <a:solidFill>
                  <a:schemeClr val="tx1"/>
                </a:solidFill>
              </a:rPr>
              <a:t>Charles Hartshorne on Alfred North Whitehead’s</a:t>
            </a:r>
            <a:br>
              <a:rPr lang="en-US" altLang="en-US" sz="3000" b="1" dirty="0">
                <a:solidFill>
                  <a:schemeClr val="tx1"/>
                </a:solidFill>
              </a:rPr>
            </a:br>
            <a:r>
              <a:rPr lang="en-US" altLang="en-US" sz="3000" b="1" dirty="0">
                <a:solidFill>
                  <a:schemeClr val="tx1"/>
                </a:solidFill>
              </a:rPr>
              <a:t>Philosophy of Organism / Metaphysics / Cosmology / </a:t>
            </a:r>
            <a:br>
              <a:rPr lang="en-US" altLang="en-US" sz="3000" b="1" dirty="0">
                <a:solidFill>
                  <a:schemeClr val="tx1"/>
                </a:solidFill>
              </a:rPr>
            </a:br>
            <a:r>
              <a:rPr lang="en-US" altLang="en-US" sz="3000" b="1" dirty="0">
                <a:solidFill>
                  <a:schemeClr val="tx1"/>
                </a:solidFill>
              </a:rPr>
              <a:t>Process Philosophy</a:t>
            </a:r>
            <a:br>
              <a:rPr lang="es-CO" altLang="en-US" sz="3200" b="1" dirty="0">
                <a:solidFill>
                  <a:schemeClr val="tx1"/>
                </a:solidFill>
              </a:rPr>
            </a:br>
            <a:endParaRPr lang="es-CO" altLang="en-US" sz="3200" b="1" dirty="0"/>
          </a:p>
        </p:txBody>
      </p:sp>
      <p:sp>
        <p:nvSpPr>
          <p:cNvPr id="36867" name="2 Marcador de contenido">
            <a:extLst>
              <a:ext uri="{FF2B5EF4-FFF2-40B4-BE49-F238E27FC236}">
                <a16:creationId xmlns:a16="http://schemas.microsoft.com/office/drawing/2014/main" id="{BC284D9C-61D5-C69B-BEE4-B5707C0BDE63}"/>
              </a:ext>
            </a:extLst>
          </p:cNvPr>
          <p:cNvSpPr>
            <a:spLocks noGrp="1" noChangeArrowheads="1"/>
          </p:cNvSpPr>
          <p:nvPr>
            <p:ph idx="1"/>
          </p:nvPr>
        </p:nvSpPr>
        <p:spPr>
          <a:xfrm>
            <a:off x="0" y="2060575"/>
            <a:ext cx="12192000" cy="4797425"/>
          </a:xfrm>
        </p:spPr>
        <p:txBody>
          <a:bodyPr/>
          <a:lstStyle/>
          <a:p>
            <a:pPr>
              <a:buFontTx/>
              <a:buNone/>
              <a:defRPr/>
            </a:pPr>
            <a:r>
              <a:rPr lang="en-US" altLang="en-US" sz="2400" dirty="0"/>
              <a:t>    </a:t>
            </a:r>
            <a:r>
              <a:rPr lang="en-US" altLang="en-US" sz="3000" dirty="0"/>
              <a:t>“</a:t>
            </a:r>
            <a:r>
              <a:rPr lang="en-US" altLang="en-US" sz="3400" dirty="0"/>
              <a:t>In conclusion, one may say that the basic principles of our knowledge and experience – physical, biological, sociological, aesthetic, religious – are in this philosophy given an intellectual integration such as only </a:t>
            </a:r>
            <a:r>
              <a:rPr lang="en-US" altLang="en-US" sz="3400" b="1" dirty="0"/>
              <a:t>a thousand or ten thousand years </a:t>
            </a:r>
            <a:r>
              <a:rPr lang="en-US" altLang="en-US" sz="3400" dirty="0"/>
              <a:t>of further reflection and inquiry seem likely to exhaust or adequately evaluate, but whose wide relevance and in many respects at least comparative accuracy some of us think can already be discerned.”</a:t>
            </a:r>
            <a:endParaRPr lang="es-CO" altLang="en-US" sz="3400" dirty="0"/>
          </a:p>
          <a:p>
            <a:pPr>
              <a:buFontTx/>
              <a:buNone/>
              <a:defRPr/>
            </a:pPr>
            <a:endParaRPr lang="es-CO" altLang="en-US" sz="2400" dirty="0"/>
          </a:p>
          <a:p>
            <a:pPr marL="0" indent="0">
              <a:buNone/>
              <a:defRPr/>
            </a:pPr>
            <a:endParaRPr lang="es-CO"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Título">
            <a:extLst>
              <a:ext uri="{FF2B5EF4-FFF2-40B4-BE49-F238E27FC236}">
                <a16:creationId xmlns:a16="http://schemas.microsoft.com/office/drawing/2014/main" id="{90BE223A-DA96-AD67-286E-AEEEEAC1D5AB}"/>
              </a:ext>
            </a:extLst>
          </p:cNvPr>
          <p:cNvSpPr>
            <a:spLocks noGrp="1" noChangeArrowheads="1"/>
          </p:cNvSpPr>
          <p:nvPr>
            <p:ph type="title"/>
          </p:nvPr>
        </p:nvSpPr>
        <p:spPr>
          <a:xfrm>
            <a:off x="0" y="394368"/>
            <a:ext cx="12192000" cy="6455048"/>
          </a:xfrm>
        </p:spPr>
        <p:txBody>
          <a:bodyPr/>
          <a:lstStyle/>
          <a:p>
            <a:br>
              <a:rPr lang="en-US" altLang="en-US" sz="1800" b="1" dirty="0"/>
            </a:br>
            <a:br>
              <a:rPr lang="en-US" altLang="en-US" sz="1800" b="1" dirty="0"/>
            </a:br>
            <a:r>
              <a:rPr lang="en-US" altLang="en-US" sz="2200" b="1" dirty="0"/>
              <a:t>7</a:t>
            </a:r>
            <a:r>
              <a:rPr lang="en-US" altLang="en-US" sz="2200" b="1" baseline="30000" dirty="0"/>
              <a:t>th</a:t>
            </a:r>
            <a:r>
              <a:rPr lang="en-US" altLang="en-US" sz="2200" b="1" dirty="0"/>
              <a:t> International Whitehead Conference</a:t>
            </a:r>
            <a:br>
              <a:rPr lang="en-US" altLang="en-US" sz="2200" b="1" dirty="0"/>
            </a:br>
            <a:r>
              <a:rPr lang="en-US" altLang="en-US" sz="2200" b="1" dirty="0"/>
              <a:t>January 5-9, 2009</a:t>
            </a:r>
            <a:br>
              <a:rPr lang="en-US" altLang="en-US" sz="2200" b="1" dirty="0"/>
            </a:br>
            <a:r>
              <a:rPr lang="en-US" altLang="en-US" sz="2200" b="1" dirty="0"/>
              <a:t>Bangalore, Karnataka, India</a:t>
            </a:r>
            <a:br>
              <a:rPr lang="es-CO" altLang="en-US" sz="2200" b="1" dirty="0"/>
            </a:br>
            <a:r>
              <a:rPr lang="en-US" altLang="en-US" sz="2200" b="1" dirty="0"/>
              <a:t> Process, Religion and Society</a:t>
            </a:r>
            <a:br>
              <a:rPr lang="es-CO" altLang="en-US" sz="2000" b="1" dirty="0"/>
            </a:br>
            <a:r>
              <a:rPr lang="en-US" altLang="en-US" sz="1800" b="1" dirty="0"/>
              <a:t> </a:t>
            </a:r>
            <a:br>
              <a:rPr lang="es-CO" altLang="en-US" sz="1800" dirty="0"/>
            </a:br>
            <a:r>
              <a:rPr lang="en-US" altLang="en-US" sz="2800" b="1" dirty="0"/>
              <a:t>“The philosophy of organism seems to approximate more to some strains of Indian or Chinese thought than to western</a:t>
            </a:r>
            <a:br>
              <a:rPr lang="en-US" altLang="en-US" sz="2800" b="1" dirty="0"/>
            </a:br>
            <a:r>
              <a:rPr lang="en-US" altLang="en-US" sz="2800" b="1" dirty="0"/>
              <a:t>   Asiatic or European thought.” </a:t>
            </a:r>
            <a:r>
              <a:rPr lang="en-US" altLang="en-US" sz="1800" b="1" dirty="0"/>
              <a:t>(Alfred North Whitehead, </a:t>
            </a:r>
            <a:r>
              <a:rPr lang="en-US" altLang="en-US" sz="1800" b="1" i="1" dirty="0"/>
              <a:t>Process and Reality</a:t>
            </a:r>
            <a:r>
              <a:rPr lang="en-US" altLang="en-US" sz="1800" b="1" dirty="0"/>
              <a:t>, 7)</a:t>
            </a:r>
            <a:br>
              <a:rPr lang="es-CO" altLang="en-US" sz="1800" dirty="0"/>
            </a:br>
            <a:r>
              <a:rPr lang="en-US" altLang="en-US" sz="1800" dirty="0"/>
              <a:t>    </a:t>
            </a:r>
            <a:br>
              <a:rPr lang="es-CO" altLang="en-US" sz="1800" dirty="0"/>
            </a:br>
            <a:r>
              <a:rPr lang="en-US" altLang="en-US" sz="1800" b="1" i="1" dirty="0"/>
              <a:t> </a:t>
            </a:r>
            <a:br>
              <a:rPr lang="es-CO" altLang="en-US" sz="1800" b="1" i="1" dirty="0"/>
            </a:br>
            <a:r>
              <a:rPr lang="en-US" altLang="en-US" sz="1800" b="1" dirty="0"/>
              <a:t>Call for Papers</a:t>
            </a:r>
            <a:br>
              <a:rPr lang="es-CO" altLang="en-US" sz="1800" dirty="0"/>
            </a:br>
            <a:r>
              <a:rPr lang="en-US" altLang="en-US" sz="1800" b="1" dirty="0"/>
              <a:t>Everybody who can identify with one or other objective of this conference is cordially invited to attend and present a paper at the 7</a:t>
            </a:r>
            <a:r>
              <a:rPr lang="en-US" altLang="en-US" sz="1800" b="1" baseline="30000" dirty="0"/>
              <a:t>th</a:t>
            </a:r>
            <a:r>
              <a:rPr lang="en-US" altLang="en-US" sz="1800" b="1" dirty="0"/>
              <a:t> International Whitehead Conference. </a:t>
            </a:r>
            <a:br>
              <a:rPr lang="es-CO" altLang="en-US" sz="1800" dirty="0"/>
            </a:br>
            <a:r>
              <a:rPr lang="es-ES" altLang="en-US" sz="1800" b="1" dirty="0" err="1"/>
              <a:t>Organized</a:t>
            </a:r>
            <a:r>
              <a:rPr lang="es-ES" altLang="en-US" sz="1800" b="1" dirty="0"/>
              <a:t> </a:t>
            </a:r>
            <a:r>
              <a:rPr lang="es-ES" altLang="en-US" sz="1800" b="1" dirty="0" err="1"/>
              <a:t>By</a:t>
            </a:r>
            <a:br>
              <a:rPr lang="es-CO" altLang="en-US" sz="1800" dirty="0"/>
            </a:br>
            <a:r>
              <a:rPr lang="en-US" altLang="en-US" sz="1800" b="1" dirty="0"/>
              <a:t>Faculty of Philosophy</a:t>
            </a:r>
            <a:br>
              <a:rPr lang="en-US" altLang="en-US" sz="1800" dirty="0"/>
            </a:br>
            <a:r>
              <a:rPr lang="en-US" altLang="en-US" sz="1800" b="1" dirty="0" err="1"/>
              <a:t>Dharmaram</a:t>
            </a:r>
            <a:r>
              <a:rPr lang="en-US" altLang="en-US" sz="1800" b="1" dirty="0"/>
              <a:t> Vidya </a:t>
            </a:r>
            <a:r>
              <a:rPr lang="en-US" altLang="en-US" sz="1800" b="1" dirty="0" err="1"/>
              <a:t>Kshetram</a:t>
            </a:r>
            <a:br>
              <a:rPr lang="en-US" altLang="en-US" sz="1800" dirty="0"/>
            </a:br>
            <a:r>
              <a:rPr lang="en-US" altLang="en-US" sz="1800" b="1" dirty="0">
                <a:hlinkClick r:id="rId3"/>
              </a:rPr>
              <a:t>www.dvk.in</a:t>
            </a:r>
            <a:br>
              <a:rPr lang="es-CO" altLang="en-US" sz="1800" dirty="0"/>
            </a:br>
            <a:r>
              <a:rPr lang="en-US" altLang="en-US" sz="1800" dirty="0"/>
              <a:t> </a:t>
            </a:r>
            <a:br>
              <a:rPr lang="es-CO" altLang="en-US" sz="1800" dirty="0"/>
            </a:br>
            <a:r>
              <a:rPr lang="en-US" altLang="en-US" sz="1800" b="1" dirty="0"/>
              <a:t>PG Department of Philosophy</a:t>
            </a:r>
            <a:br>
              <a:rPr lang="en-US" altLang="en-US" sz="1800" dirty="0"/>
            </a:br>
            <a:r>
              <a:rPr lang="en-US" altLang="en-US" sz="1800" b="1" dirty="0"/>
              <a:t>Christ College (Autonomous)</a:t>
            </a:r>
            <a:br>
              <a:rPr lang="en-US" altLang="en-US" sz="2400" dirty="0"/>
            </a:br>
            <a:r>
              <a:rPr lang="en-US" altLang="en-US" sz="2400" b="1" dirty="0">
                <a:hlinkClick r:id="rId4"/>
              </a:rPr>
              <a:t>www.christcollege.edu</a:t>
            </a:r>
            <a:br>
              <a:rPr lang="es-CO" altLang="en-US" sz="2400" dirty="0"/>
            </a:br>
            <a:r>
              <a:rPr lang="en-US" altLang="en-US" sz="2400" dirty="0"/>
              <a:t> </a:t>
            </a:r>
            <a:br>
              <a:rPr lang="es-CO" altLang="en-US" sz="2400" dirty="0"/>
            </a:br>
            <a:endParaRPr lang="es-CO" altLang="en-US" sz="24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Título">
            <a:extLst>
              <a:ext uri="{FF2B5EF4-FFF2-40B4-BE49-F238E27FC236}">
                <a16:creationId xmlns:a16="http://schemas.microsoft.com/office/drawing/2014/main" id="{32BB73FD-C8C7-EB15-C344-0E6F02F27AF0}"/>
              </a:ext>
            </a:extLst>
          </p:cNvPr>
          <p:cNvSpPr>
            <a:spLocks noGrp="1" noChangeArrowheads="1"/>
          </p:cNvSpPr>
          <p:nvPr>
            <p:ph type="title"/>
          </p:nvPr>
        </p:nvSpPr>
        <p:spPr>
          <a:xfrm>
            <a:off x="1981200" y="274638"/>
            <a:ext cx="8229600" cy="368300"/>
          </a:xfrm>
        </p:spPr>
        <p:txBody>
          <a:bodyPr/>
          <a:lstStyle/>
          <a:p>
            <a:br>
              <a:rPr lang="es-ES" altLang="en-US" sz="2400"/>
            </a:br>
            <a:r>
              <a:rPr lang="es-ES" altLang="en-US" sz="3200"/>
              <a:t>1. Whitehead and Process</a:t>
            </a:r>
            <a:br>
              <a:rPr lang="es-CO" altLang="en-US" sz="2400"/>
            </a:br>
            <a:endParaRPr lang="es-CO" altLang="en-US" sz="2400"/>
          </a:p>
        </p:txBody>
      </p:sp>
      <p:sp>
        <p:nvSpPr>
          <p:cNvPr id="116739" name="2 Marcador de contenido">
            <a:extLst>
              <a:ext uri="{FF2B5EF4-FFF2-40B4-BE49-F238E27FC236}">
                <a16:creationId xmlns:a16="http://schemas.microsoft.com/office/drawing/2014/main" id="{826DCBE9-AE8B-36FB-9EA3-30766362C69F}"/>
              </a:ext>
            </a:extLst>
          </p:cNvPr>
          <p:cNvSpPr>
            <a:spLocks noGrp="1" noChangeArrowheads="1"/>
          </p:cNvSpPr>
          <p:nvPr>
            <p:ph sz="half" idx="1"/>
          </p:nvPr>
        </p:nvSpPr>
        <p:spPr>
          <a:xfrm>
            <a:off x="1981200" y="928688"/>
            <a:ext cx="4038600" cy="5643562"/>
          </a:xfrm>
        </p:spPr>
        <p:txBody>
          <a:bodyPr/>
          <a:lstStyle/>
          <a:p>
            <a:r>
              <a:rPr lang="es-ES" altLang="en-US" dirty="0" err="1"/>
              <a:t>Aurobindo</a:t>
            </a:r>
            <a:r>
              <a:rPr lang="es-ES" altLang="en-US" dirty="0"/>
              <a:t> Ghosh</a:t>
            </a:r>
            <a:endParaRPr lang="es-CO" altLang="en-US" dirty="0"/>
          </a:p>
          <a:p>
            <a:r>
              <a:rPr lang="es-ES" altLang="en-US" dirty="0"/>
              <a:t>Nicolas </a:t>
            </a:r>
            <a:r>
              <a:rPr lang="es-ES" altLang="en-US" dirty="0" err="1"/>
              <a:t>Berdyaev</a:t>
            </a:r>
            <a:endParaRPr lang="es-CO" altLang="en-US" dirty="0"/>
          </a:p>
          <a:p>
            <a:r>
              <a:rPr lang="es-ES" altLang="en-US" dirty="0" err="1"/>
              <a:t>Buddhists</a:t>
            </a:r>
            <a:endParaRPr lang="es-CO" altLang="en-US" dirty="0"/>
          </a:p>
          <a:p>
            <a:r>
              <a:rPr lang="es-ES" altLang="en-US" dirty="0"/>
              <a:t>Pre-</a:t>
            </a:r>
            <a:r>
              <a:rPr lang="es-ES" altLang="en-US" dirty="0" err="1"/>
              <a:t>Socratists</a:t>
            </a:r>
            <a:endParaRPr lang="es-CO" altLang="en-US" dirty="0"/>
          </a:p>
          <a:p>
            <a:r>
              <a:rPr lang="es-ES" altLang="en-US" dirty="0"/>
              <a:t>Charles Darwin</a:t>
            </a:r>
            <a:endParaRPr lang="es-CO" altLang="en-US" dirty="0"/>
          </a:p>
          <a:p>
            <a:r>
              <a:rPr lang="es-ES" altLang="en-US" dirty="0" err="1"/>
              <a:t>Ramanuja</a:t>
            </a:r>
            <a:endParaRPr lang="es-CO" altLang="en-US" dirty="0"/>
          </a:p>
          <a:p>
            <a:r>
              <a:rPr lang="es-ES" altLang="en-US" dirty="0"/>
              <a:t>Charles </a:t>
            </a:r>
            <a:r>
              <a:rPr lang="es-ES" altLang="en-US" dirty="0" err="1"/>
              <a:t>Hartshorne</a:t>
            </a:r>
            <a:endParaRPr lang="es-CO" altLang="en-US" dirty="0"/>
          </a:p>
          <a:p>
            <a:r>
              <a:rPr lang="es-ES" altLang="en-US" dirty="0"/>
              <a:t>Samuel Alexander</a:t>
            </a:r>
            <a:endParaRPr lang="es-CO" altLang="en-US" dirty="0"/>
          </a:p>
          <a:p>
            <a:r>
              <a:rPr lang="es-ES" altLang="en-US" dirty="0"/>
              <a:t>Charles Peirce</a:t>
            </a:r>
            <a:endParaRPr lang="es-CO" altLang="en-US" dirty="0"/>
          </a:p>
          <a:p>
            <a:r>
              <a:rPr lang="es-ES" altLang="en-US" dirty="0"/>
              <a:t>Tagore and Gandhi</a:t>
            </a:r>
            <a:endParaRPr lang="es-CO" altLang="en-US" dirty="0"/>
          </a:p>
          <a:p>
            <a:r>
              <a:rPr lang="es-ES" altLang="en-US" dirty="0" err="1"/>
              <a:t>Existentialists</a:t>
            </a:r>
            <a:endParaRPr lang="es-CO" altLang="en-US" dirty="0"/>
          </a:p>
          <a:p>
            <a:pPr>
              <a:buFontTx/>
              <a:buNone/>
            </a:pPr>
            <a:endParaRPr lang="es-CO" altLang="en-US" dirty="0"/>
          </a:p>
          <a:p>
            <a:endParaRPr lang="es-CO" altLang="en-US" dirty="0"/>
          </a:p>
        </p:txBody>
      </p:sp>
      <p:sp>
        <p:nvSpPr>
          <p:cNvPr id="116740" name="3 Marcador de contenido">
            <a:extLst>
              <a:ext uri="{FF2B5EF4-FFF2-40B4-BE49-F238E27FC236}">
                <a16:creationId xmlns:a16="http://schemas.microsoft.com/office/drawing/2014/main" id="{D96E54D5-7934-DFFC-8F43-DF4C86704582}"/>
              </a:ext>
            </a:extLst>
          </p:cNvPr>
          <p:cNvSpPr>
            <a:spLocks noGrp="1" noChangeArrowheads="1"/>
          </p:cNvSpPr>
          <p:nvPr>
            <p:ph sz="half" idx="2"/>
          </p:nvPr>
        </p:nvSpPr>
        <p:spPr>
          <a:xfrm>
            <a:off x="6172200" y="928688"/>
            <a:ext cx="4038600" cy="5643562"/>
          </a:xfrm>
        </p:spPr>
        <p:txBody>
          <a:bodyPr/>
          <a:lstStyle/>
          <a:p>
            <a:r>
              <a:rPr lang="es-ES" altLang="en-US" dirty="0" err="1"/>
              <a:t>Taoists</a:t>
            </a:r>
            <a:endParaRPr lang="es-CO" altLang="en-US" dirty="0"/>
          </a:p>
          <a:p>
            <a:r>
              <a:rPr lang="es-ES" altLang="en-US" dirty="0"/>
              <a:t>Georg W. F. Hegel</a:t>
            </a:r>
            <a:endParaRPr lang="es-CO" altLang="en-US" dirty="0"/>
          </a:p>
          <a:p>
            <a:r>
              <a:rPr lang="es-ES" altLang="en-US" dirty="0"/>
              <a:t>Teilhard de Chardin</a:t>
            </a:r>
            <a:endParaRPr lang="es-CO" altLang="en-US" dirty="0"/>
          </a:p>
          <a:p>
            <a:r>
              <a:rPr lang="es-ES" altLang="en-US" dirty="0"/>
              <a:t>Henri Bergson</a:t>
            </a:r>
            <a:endParaRPr lang="es-CO" altLang="en-US" dirty="0"/>
          </a:p>
          <a:p>
            <a:r>
              <a:rPr lang="es-ES" altLang="en-US" dirty="0"/>
              <a:t>William James</a:t>
            </a:r>
            <a:endParaRPr lang="es-CO" altLang="en-US" dirty="0"/>
          </a:p>
          <a:p>
            <a:r>
              <a:rPr lang="es-ES" altLang="en-US" dirty="0"/>
              <a:t>John Cobb Jr.</a:t>
            </a:r>
            <a:endParaRPr lang="es-CO" altLang="en-US" dirty="0"/>
          </a:p>
          <a:p>
            <a:r>
              <a:rPr lang="es-ES" altLang="en-US" dirty="0"/>
              <a:t>Yin-Yang</a:t>
            </a:r>
            <a:endParaRPr lang="es-CO" altLang="en-US" dirty="0"/>
          </a:p>
          <a:p>
            <a:r>
              <a:rPr lang="es-ES" altLang="en-US" dirty="0"/>
              <a:t>John Dewey</a:t>
            </a:r>
            <a:endParaRPr lang="es-CO" altLang="en-US" dirty="0"/>
          </a:p>
          <a:p>
            <a:r>
              <a:rPr lang="es-ES" altLang="en-US" dirty="0"/>
              <a:t>Mohammed </a:t>
            </a:r>
            <a:r>
              <a:rPr lang="es-ES" altLang="en-US" dirty="0" err="1"/>
              <a:t>Iqbal</a:t>
            </a:r>
            <a:endParaRPr lang="es-ES" altLang="en-US" dirty="0"/>
          </a:p>
          <a:p>
            <a:r>
              <a:rPr lang="es-ES" altLang="en-US" dirty="0" err="1"/>
              <a:t>Any</a:t>
            </a:r>
            <a:r>
              <a:rPr lang="es-ES" altLang="en-US" dirty="0"/>
              <a:t> </a:t>
            </a:r>
            <a:r>
              <a:rPr lang="es-ES" altLang="en-US" dirty="0" err="1"/>
              <a:t>other</a:t>
            </a:r>
            <a:endParaRPr lang="es-CO" altLang="en-US" dirty="0"/>
          </a:p>
          <a:p>
            <a:endParaRPr lang="es-CO"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713A1-9AB7-6DA8-3507-D1A9CDC88B03}"/>
              </a:ext>
            </a:extLst>
          </p:cNvPr>
          <p:cNvSpPr>
            <a:spLocks noGrp="1"/>
          </p:cNvSpPr>
          <p:nvPr>
            <p:ph type="title"/>
          </p:nvPr>
        </p:nvSpPr>
        <p:spPr>
          <a:xfrm>
            <a:off x="1994760" y="404664"/>
            <a:ext cx="8229600" cy="1080120"/>
          </a:xfrm>
        </p:spPr>
        <p:txBody>
          <a:bodyPr/>
          <a:lstStyle/>
          <a:p>
            <a:br>
              <a:rPr lang="es-BO" dirty="0"/>
            </a:br>
            <a:r>
              <a:rPr lang="es-BO" dirty="0"/>
              <a:t>Dr. Daniel C. </a:t>
            </a:r>
            <a:r>
              <a:rPr lang="es-BO" dirty="0" err="1"/>
              <a:t>Jordan</a:t>
            </a:r>
            <a:br>
              <a:rPr lang="es-BO" dirty="0"/>
            </a:br>
            <a:r>
              <a:rPr lang="es-BO" sz="3200" dirty="0"/>
              <a:t>(1932-1982)</a:t>
            </a:r>
            <a:br>
              <a:rPr lang="es-BO" dirty="0"/>
            </a:br>
            <a:endParaRPr lang="es-BO" dirty="0"/>
          </a:p>
        </p:txBody>
      </p:sp>
      <p:pic>
        <p:nvPicPr>
          <p:cNvPr id="3" name="Picture 2">
            <a:extLst>
              <a:ext uri="{FF2B5EF4-FFF2-40B4-BE49-F238E27FC236}">
                <a16:creationId xmlns:a16="http://schemas.microsoft.com/office/drawing/2014/main" id="{718A2EFD-8A11-9BAB-D72A-0B21E9F72F49}"/>
              </a:ext>
            </a:extLst>
          </p:cNvPr>
          <p:cNvPicPr>
            <a:picLocks noChangeAspect="1"/>
          </p:cNvPicPr>
          <p:nvPr/>
        </p:nvPicPr>
        <p:blipFill>
          <a:blip r:embed="rId3"/>
          <a:stretch>
            <a:fillRect/>
          </a:stretch>
        </p:blipFill>
        <p:spPr>
          <a:xfrm>
            <a:off x="4381500" y="1937518"/>
            <a:ext cx="3429001" cy="4515818"/>
          </a:xfrm>
          <a:prstGeom prst="rect">
            <a:avLst/>
          </a:prstGeom>
        </p:spPr>
      </p:pic>
    </p:spTree>
    <p:extLst>
      <p:ext uri="{BB962C8B-B14F-4D97-AF65-F5344CB8AC3E}">
        <p14:creationId xmlns:p14="http://schemas.microsoft.com/office/powerpoint/2010/main" val="35212500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3 Título">
            <a:extLst>
              <a:ext uri="{FF2B5EF4-FFF2-40B4-BE49-F238E27FC236}">
                <a16:creationId xmlns:a16="http://schemas.microsoft.com/office/drawing/2014/main" id="{E12E51E8-6745-B24F-61D0-068C29866B6F}"/>
              </a:ext>
            </a:extLst>
          </p:cNvPr>
          <p:cNvSpPr>
            <a:spLocks noGrp="1" noChangeArrowheads="1"/>
          </p:cNvSpPr>
          <p:nvPr>
            <p:ph type="title"/>
          </p:nvPr>
        </p:nvSpPr>
        <p:spPr>
          <a:xfrm>
            <a:off x="1981200" y="142875"/>
            <a:ext cx="8229600" cy="642938"/>
          </a:xfrm>
        </p:spPr>
        <p:txBody>
          <a:bodyPr/>
          <a:lstStyle/>
          <a:p>
            <a:br>
              <a:rPr lang="es-ES" altLang="en-US" sz="3200"/>
            </a:br>
            <a:r>
              <a:rPr lang="es-ES" altLang="en-US" sz="3200"/>
              <a:t>2. Whitehead and Religion</a:t>
            </a:r>
            <a:br>
              <a:rPr lang="es-CO" altLang="en-US"/>
            </a:br>
            <a:endParaRPr lang="es-CO" altLang="en-US"/>
          </a:p>
        </p:txBody>
      </p:sp>
      <p:sp>
        <p:nvSpPr>
          <p:cNvPr id="118787" name="4 Marcador de contenido">
            <a:extLst>
              <a:ext uri="{FF2B5EF4-FFF2-40B4-BE49-F238E27FC236}">
                <a16:creationId xmlns:a16="http://schemas.microsoft.com/office/drawing/2014/main" id="{D60F4015-0F4E-33BD-1340-AFC1DFB7C78B}"/>
              </a:ext>
            </a:extLst>
          </p:cNvPr>
          <p:cNvSpPr>
            <a:spLocks noGrp="1" noChangeArrowheads="1"/>
          </p:cNvSpPr>
          <p:nvPr>
            <p:ph sz="half" idx="1"/>
          </p:nvPr>
        </p:nvSpPr>
        <p:spPr>
          <a:xfrm>
            <a:off x="1981200" y="785814"/>
            <a:ext cx="4038600" cy="5786437"/>
          </a:xfrm>
        </p:spPr>
        <p:txBody>
          <a:bodyPr/>
          <a:lstStyle/>
          <a:p>
            <a:r>
              <a:rPr lang="es-ES" altLang="en-US"/>
              <a:t>Atheism</a:t>
            </a:r>
            <a:endParaRPr lang="es-CO" altLang="en-US"/>
          </a:p>
          <a:p>
            <a:r>
              <a:rPr lang="es-ES" altLang="en-US"/>
              <a:t>Religion and Evolution</a:t>
            </a:r>
            <a:endParaRPr lang="es-CO" altLang="en-US"/>
          </a:p>
          <a:p>
            <a:r>
              <a:rPr lang="es-ES" altLang="en-US"/>
              <a:t>Evil and Suffering</a:t>
            </a:r>
            <a:endParaRPr lang="es-CO" altLang="en-US"/>
          </a:p>
          <a:p>
            <a:r>
              <a:rPr lang="es-ES" altLang="en-US"/>
              <a:t>Religious Art</a:t>
            </a:r>
            <a:endParaRPr lang="es-CO" altLang="en-US"/>
          </a:p>
          <a:p>
            <a:r>
              <a:rPr lang="es-ES" altLang="en-US"/>
              <a:t>Fundamentalism</a:t>
            </a:r>
            <a:endParaRPr lang="es-CO" altLang="en-US"/>
          </a:p>
          <a:p>
            <a:r>
              <a:rPr lang="es-ES" altLang="en-US"/>
              <a:t>Religious Cults and Sects</a:t>
            </a:r>
            <a:endParaRPr lang="es-CO" altLang="en-US"/>
          </a:p>
          <a:p>
            <a:r>
              <a:rPr lang="es-ES" altLang="en-US"/>
              <a:t>God</a:t>
            </a:r>
            <a:endParaRPr lang="es-CO" altLang="en-US"/>
          </a:p>
          <a:p>
            <a:r>
              <a:rPr lang="es-ES" altLang="en-US"/>
              <a:t>Religious Mysticism</a:t>
            </a:r>
            <a:endParaRPr lang="es-CO" altLang="en-US"/>
          </a:p>
          <a:p>
            <a:r>
              <a:rPr lang="es-ES" altLang="en-US"/>
              <a:t>Hindutva</a:t>
            </a:r>
            <a:endParaRPr lang="es-CO" altLang="en-US"/>
          </a:p>
          <a:p>
            <a:endParaRPr lang="es-CO" altLang="en-US" sz="800"/>
          </a:p>
        </p:txBody>
      </p:sp>
      <p:sp>
        <p:nvSpPr>
          <p:cNvPr id="118788" name="5 Marcador de contenido">
            <a:extLst>
              <a:ext uri="{FF2B5EF4-FFF2-40B4-BE49-F238E27FC236}">
                <a16:creationId xmlns:a16="http://schemas.microsoft.com/office/drawing/2014/main" id="{AFF710C6-60EB-2AC4-88FB-FEE1BDD86372}"/>
              </a:ext>
            </a:extLst>
          </p:cNvPr>
          <p:cNvSpPr>
            <a:spLocks noGrp="1" noChangeArrowheads="1"/>
          </p:cNvSpPr>
          <p:nvPr>
            <p:ph sz="half" idx="2"/>
          </p:nvPr>
        </p:nvSpPr>
        <p:spPr>
          <a:xfrm>
            <a:off x="5953126" y="714375"/>
            <a:ext cx="4500563" cy="5411788"/>
          </a:xfrm>
        </p:spPr>
        <p:txBody>
          <a:bodyPr/>
          <a:lstStyle/>
          <a:p>
            <a:r>
              <a:rPr lang="en-US" altLang="en-US"/>
              <a:t>Religious Violence and Holy War</a:t>
            </a:r>
            <a:endParaRPr lang="es-CO" altLang="en-US"/>
          </a:p>
          <a:p>
            <a:r>
              <a:rPr lang="es-ES" altLang="en-US"/>
              <a:t>Indian Religions</a:t>
            </a:r>
            <a:endParaRPr lang="es-CO" altLang="en-US"/>
          </a:p>
          <a:p>
            <a:r>
              <a:rPr lang="es-ES" altLang="en-US"/>
              <a:t>Science and Technology</a:t>
            </a:r>
            <a:endParaRPr lang="es-CO" altLang="en-US"/>
          </a:p>
          <a:p>
            <a:r>
              <a:rPr lang="es-ES" altLang="en-US"/>
              <a:t>Morality/Ethics</a:t>
            </a:r>
            <a:endParaRPr lang="es-CO" altLang="en-US"/>
          </a:p>
          <a:p>
            <a:r>
              <a:rPr lang="es-ES" altLang="en-US"/>
              <a:t>Spirituality</a:t>
            </a:r>
            <a:endParaRPr lang="es-CO" altLang="en-US"/>
          </a:p>
          <a:p>
            <a:r>
              <a:rPr lang="es-ES" altLang="en-US"/>
              <a:t>New Religious Movements</a:t>
            </a:r>
            <a:endParaRPr lang="es-CO" altLang="en-US"/>
          </a:p>
          <a:p>
            <a:r>
              <a:rPr lang="es-ES" altLang="en-US"/>
              <a:t>Women/Feminism</a:t>
            </a:r>
            <a:endParaRPr lang="es-CO" altLang="en-US"/>
          </a:p>
          <a:p>
            <a:r>
              <a:rPr lang="es-ES" altLang="en-US"/>
              <a:t>Politics and State Power</a:t>
            </a:r>
            <a:endParaRPr lang="es-CO" altLang="en-US"/>
          </a:p>
          <a:p>
            <a:r>
              <a:rPr lang="es-ES" altLang="en-US"/>
              <a:t>Any other</a:t>
            </a:r>
            <a:endParaRPr lang="es-CO" altLang="en-US"/>
          </a:p>
          <a:p>
            <a:endParaRPr lang="es-CO"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Título">
            <a:extLst>
              <a:ext uri="{FF2B5EF4-FFF2-40B4-BE49-F238E27FC236}">
                <a16:creationId xmlns:a16="http://schemas.microsoft.com/office/drawing/2014/main" id="{A9AD2167-867C-7D3C-E556-80C93F0FB608}"/>
              </a:ext>
            </a:extLst>
          </p:cNvPr>
          <p:cNvSpPr>
            <a:spLocks noGrp="1" noChangeArrowheads="1"/>
          </p:cNvSpPr>
          <p:nvPr>
            <p:ph type="title"/>
          </p:nvPr>
        </p:nvSpPr>
        <p:spPr>
          <a:xfrm>
            <a:off x="1981200" y="142876"/>
            <a:ext cx="8229600" cy="714375"/>
          </a:xfrm>
        </p:spPr>
        <p:txBody>
          <a:bodyPr/>
          <a:lstStyle/>
          <a:p>
            <a:br>
              <a:rPr lang="es-ES" altLang="en-US" sz="3200" dirty="0"/>
            </a:br>
            <a:r>
              <a:rPr lang="es-ES" altLang="en-US" sz="3200" dirty="0"/>
              <a:t>3. Whitehead and </a:t>
            </a:r>
            <a:r>
              <a:rPr lang="es-ES" altLang="en-US" sz="3200" dirty="0" err="1"/>
              <a:t>Society</a:t>
            </a:r>
            <a:br>
              <a:rPr lang="es-CO" altLang="en-US" sz="3200" dirty="0"/>
            </a:br>
            <a:endParaRPr lang="es-CO" altLang="en-US" sz="3200" dirty="0"/>
          </a:p>
        </p:txBody>
      </p:sp>
      <p:sp>
        <p:nvSpPr>
          <p:cNvPr id="120835" name="2 Marcador de contenido">
            <a:extLst>
              <a:ext uri="{FF2B5EF4-FFF2-40B4-BE49-F238E27FC236}">
                <a16:creationId xmlns:a16="http://schemas.microsoft.com/office/drawing/2014/main" id="{31FA3FE5-1D1D-7E2A-CD64-BA50CF265519}"/>
              </a:ext>
            </a:extLst>
          </p:cNvPr>
          <p:cNvSpPr>
            <a:spLocks noGrp="1" noChangeArrowheads="1"/>
          </p:cNvSpPr>
          <p:nvPr>
            <p:ph sz="half" idx="1"/>
          </p:nvPr>
        </p:nvSpPr>
        <p:spPr>
          <a:xfrm>
            <a:off x="1199456" y="1214438"/>
            <a:ext cx="4038600" cy="4911725"/>
          </a:xfrm>
        </p:spPr>
        <p:txBody>
          <a:bodyPr/>
          <a:lstStyle/>
          <a:p>
            <a:r>
              <a:rPr lang="es-ES" altLang="en-US" sz="3200" dirty="0"/>
              <a:t>Business </a:t>
            </a:r>
            <a:r>
              <a:rPr lang="es-ES" altLang="en-US" sz="3200" dirty="0" err="1"/>
              <a:t>Ethics</a:t>
            </a:r>
            <a:endParaRPr lang="es-CO" altLang="en-US" sz="3200" dirty="0"/>
          </a:p>
          <a:p>
            <a:r>
              <a:rPr lang="es-ES" altLang="en-US" sz="3200" dirty="0"/>
              <a:t>Human </a:t>
            </a:r>
            <a:r>
              <a:rPr lang="es-ES" altLang="en-US" sz="3200" dirty="0" err="1"/>
              <a:t>Rights</a:t>
            </a:r>
            <a:endParaRPr lang="es-CO" altLang="en-US" sz="3200" dirty="0"/>
          </a:p>
          <a:p>
            <a:r>
              <a:rPr lang="es-ES" altLang="en-US" sz="3200" dirty="0"/>
              <a:t>Child </a:t>
            </a:r>
            <a:r>
              <a:rPr lang="es-ES" altLang="en-US" sz="3200" dirty="0" err="1"/>
              <a:t>Labour</a:t>
            </a:r>
            <a:endParaRPr lang="es-CO" altLang="en-US" sz="3200" dirty="0"/>
          </a:p>
          <a:p>
            <a:r>
              <a:rPr lang="es-ES" altLang="en-US" sz="3200" dirty="0" err="1"/>
              <a:t>Illiteracy</a:t>
            </a:r>
            <a:r>
              <a:rPr lang="es-ES" altLang="en-US" sz="3200" dirty="0"/>
              <a:t> vs. </a:t>
            </a:r>
            <a:r>
              <a:rPr lang="es-ES" altLang="en-US" sz="3200" dirty="0" err="1"/>
              <a:t>Literacy</a:t>
            </a:r>
            <a:endParaRPr lang="es-CO" altLang="en-US" sz="3200" dirty="0"/>
          </a:p>
          <a:p>
            <a:r>
              <a:rPr lang="es-ES" altLang="en-US" sz="3200" dirty="0" err="1"/>
              <a:t>Common</a:t>
            </a:r>
            <a:r>
              <a:rPr lang="es-ES" altLang="en-US" sz="3200" dirty="0"/>
              <a:t> Good</a:t>
            </a:r>
            <a:endParaRPr lang="es-CO" altLang="en-US" sz="3200" dirty="0"/>
          </a:p>
          <a:p>
            <a:r>
              <a:rPr lang="es-ES" altLang="en-US" sz="3200" dirty="0" err="1"/>
              <a:t>Immigration</a:t>
            </a:r>
            <a:endParaRPr lang="es-CO" altLang="en-US" sz="3200" dirty="0"/>
          </a:p>
          <a:p>
            <a:r>
              <a:rPr lang="es-ES" altLang="en-US" sz="3200" dirty="0" err="1"/>
              <a:t>Development</a:t>
            </a:r>
            <a:endParaRPr lang="es-CO" altLang="en-US" sz="3200" dirty="0"/>
          </a:p>
          <a:p>
            <a:endParaRPr lang="es-CO" altLang="en-US" sz="1000" dirty="0"/>
          </a:p>
        </p:txBody>
      </p:sp>
      <p:sp>
        <p:nvSpPr>
          <p:cNvPr id="120836" name="3 Marcador de contenido">
            <a:extLst>
              <a:ext uri="{FF2B5EF4-FFF2-40B4-BE49-F238E27FC236}">
                <a16:creationId xmlns:a16="http://schemas.microsoft.com/office/drawing/2014/main" id="{20D1B0D5-AF5B-81DC-5799-C9A9059EFE6F}"/>
              </a:ext>
            </a:extLst>
          </p:cNvPr>
          <p:cNvSpPr>
            <a:spLocks noGrp="1" noChangeArrowheads="1"/>
          </p:cNvSpPr>
          <p:nvPr>
            <p:ph sz="half" idx="2"/>
          </p:nvPr>
        </p:nvSpPr>
        <p:spPr>
          <a:xfrm>
            <a:off x="6172200" y="1214439"/>
            <a:ext cx="4038600" cy="4911725"/>
          </a:xfrm>
        </p:spPr>
        <p:txBody>
          <a:bodyPr/>
          <a:lstStyle/>
          <a:p>
            <a:r>
              <a:rPr lang="es-ES" altLang="en-US" sz="3200" dirty="0" err="1"/>
              <a:t>Nationalism</a:t>
            </a:r>
            <a:endParaRPr lang="es-CO" altLang="en-US" sz="3200" dirty="0"/>
          </a:p>
          <a:p>
            <a:r>
              <a:rPr lang="es-ES" altLang="en-US" sz="3200" dirty="0" err="1"/>
              <a:t>Ecology</a:t>
            </a:r>
            <a:endParaRPr lang="es-CO" altLang="en-US" sz="3200" dirty="0"/>
          </a:p>
          <a:p>
            <a:r>
              <a:rPr lang="es-ES" altLang="en-US" sz="3200" dirty="0"/>
              <a:t>Nuclear </a:t>
            </a:r>
            <a:r>
              <a:rPr lang="es-ES" altLang="en-US" sz="3200" dirty="0" err="1"/>
              <a:t>Proliferation</a:t>
            </a:r>
            <a:endParaRPr lang="es-CO" altLang="en-US" sz="3200" dirty="0"/>
          </a:p>
          <a:p>
            <a:r>
              <a:rPr lang="es-ES" altLang="en-US" sz="3200" dirty="0" err="1"/>
              <a:t>Economics</a:t>
            </a:r>
            <a:endParaRPr lang="es-CO" altLang="en-US" sz="3200" dirty="0"/>
          </a:p>
          <a:p>
            <a:r>
              <a:rPr lang="es-ES" altLang="en-US" sz="3200" dirty="0" err="1"/>
              <a:t>Poverty</a:t>
            </a:r>
            <a:r>
              <a:rPr lang="es-ES" altLang="en-US" sz="3200" dirty="0"/>
              <a:t> and </a:t>
            </a:r>
            <a:r>
              <a:rPr lang="es-ES" altLang="en-US" sz="3200" dirty="0" err="1"/>
              <a:t>Famine</a:t>
            </a:r>
            <a:endParaRPr lang="es-CO" altLang="en-US" sz="3200" dirty="0"/>
          </a:p>
          <a:p>
            <a:r>
              <a:rPr lang="es-ES" altLang="en-US" sz="3200" dirty="0" err="1"/>
              <a:t>Education</a:t>
            </a:r>
            <a:endParaRPr lang="es-CO" altLang="en-US" sz="3200" dirty="0"/>
          </a:p>
          <a:p>
            <a:r>
              <a:rPr lang="es-ES" altLang="en-US" sz="3200" dirty="0"/>
              <a:t>Social </a:t>
            </a:r>
            <a:r>
              <a:rPr lang="es-ES" altLang="en-US" sz="3200" dirty="0" err="1"/>
              <a:t>Justice</a:t>
            </a:r>
            <a:endParaRPr lang="es-CO" altLang="en-US" sz="3200" dirty="0"/>
          </a:p>
          <a:p>
            <a:endParaRPr lang="es-CO"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0C853C83-096F-8CAB-C65E-1680FA9A0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a:extLst>
              <a:ext uri="{FF2B5EF4-FFF2-40B4-BE49-F238E27FC236}">
                <a16:creationId xmlns:a16="http://schemas.microsoft.com/office/drawing/2014/main" id="{0DEAFC91-99BF-F4BD-B14A-AD948258F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A2A3BC4C-9A49-2E16-CB43-2BA097507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426" y="-242888"/>
            <a:ext cx="10945813" cy="734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8616-4BD2-05B2-067F-E6B7E4039002}"/>
              </a:ext>
            </a:extLst>
          </p:cNvPr>
          <p:cNvSpPr>
            <a:spLocks noGrp="1"/>
          </p:cNvSpPr>
          <p:nvPr>
            <p:ph type="title"/>
          </p:nvPr>
        </p:nvSpPr>
        <p:spPr>
          <a:xfrm>
            <a:off x="609600" y="27566"/>
            <a:ext cx="10972800" cy="953162"/>
          </a:xfrm>
        </p:spPr>
        <p:txBody>
          <a:bodyPr/>
          <a:lstStyle/>
          <a:p>
            <a:r>
              <a:rPr lang="es-BO" sz="2800" dirty="0"/>
              <a:t>Next: A </a:t>
            </a:r>
            <a:r>
              <a:rPr lang="es-BO" sz="2800" dirty="0" err="1"/>
              <a:t>Toolbox</a:t>
            </a:r>
            <a:r>
              <a:rPr lang="es-BO" sz="2800" dirty="0"/>
              <a:t> </a:t>
            </a:r>
            <a:r>
              <a:rPr lang="es-BO" sz="2800" dirty="0" err="1"/>
              <a:t>of</a:t>
            </a:r>
            <a:r>
              <a:rPr lang="es-BO" sz="2800" dirty="0"/>
              <a:t> Whiteheadian </a:t>
            </a:r>
            <a:r>
              <a:rPr lang="es-BO" sz="2800" dirty="0" err="1"/>
              <a:t>Concepts</a:t>
            </a:r>
            <a:endParaRPr lang="es-BO" sz="2800" dirty="0"/>
          </a:p>
        </p:txBody>
      </p:sp>
      <p:sp>
        <p:nvSpPr>
          <p:cNvPr id="3" name="Text Placeholder 2">
            <a:extLst>
              <a:ext uri="{FF2B5EF4-FFF2-40B4-BE49-F238E27FC236}">
                <a16:creationId xmlns:a16="http://schemas.microsoft.com/office/drawing/2014/main" id="{276FAAAA-F0D1-4AF6-DB3E-47401977C243}"/>
              </a:ext>
            </a:extLst>
          </p:cNvPr>
          <p:cNvSpPr>
            <a:spLocks noGrp="1"/>
          </p:cNvSpPr>
          <p:nvPr>
            <p:ph type="body" idx="1"/>
          </p:nvPr>
        </p:nvSpPr>
        <p:spPr>
          <a:xfrm>
            <a:off x="-1104800" y="980728"/>
            <a:ext cx="12687200" cy="5145434"/>
          </a:xfrm>
        </p:spPr>
        <p:txBody>
          <a:bodyPr/>
          <a:lstStyle/>
          <a:p>
            <a:pPr marL="85725" indent="0" algn="ctr">
              <a:buNone/>
            </a:pPr>
            <a:endParaRPr lang="es-BO" dirty="0"/>
          </a:p>
          <a:p>
            <a:pPr marL="85725" indent="0" algn="ctr">
              <a:buNone/>
            </a:pPr>
            <a:endParaRPr lang="es-BO" dirty="0"/>
          </a:p>
        </p:txBody>
      </p:sp>
      <p:pic>
        <p:nvPicPr>
          <p:cNvPr id="8" name="Picture 7">
            <a:extLst>
              <a:ext uri="{FF2B5EF4-FFF2-40B4-BE49-F238E27FC236}">
                <a16:creationId xmlns:a16="http://schemas.microsoft.com/office/drawing/2014/main" id="{3D6A8304-6DE7-395E-538B-A6B248B7A6F8}"/>
              </a:ext>
            </a:extLst>
          </p:cNvPr>
          <p:cNvPicPr>
            <a:picLocks noChangeAspect="1"/>
          </p:cNvPicPr>
          <p:nvPr/>
        </p:nvPicPr>
        <p:blipFill>
          <a:blip r:embed="rId3"/>
          <a:stretch>
            <a:fillRect/>
          </a:stretch>
        </p:blipFill>
        <p:spPr>
          <a:xfrm>
            <a:off x="1559496" y="980728"/>
            <a:ext cx="9145016" cy="5505474"/>
          </a:xfrm>
          <a:prstGeom prst="rect">
            <a:avLst/>
          </a:prstGeom>
        </p:spPr>
      </p:pic>
    </p:spTree>
    <p:extLst>
      <p:ext uri="{BB962C8B-B14F-4D97-AF65-F5344CB8AC3E}">
        <p14:creationId xmlns:p14="http://schemas.microsoft.com/office/powerpoint/2010/main" val="13802376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04D838A7-6A9A-1C26-4B62-DE1012604A04}"/>
              </a:ext>
            </a:extLst>
          </p:cNvPr>
          <p:cNvSpPr>
            <a:spLocks noChangeArrowheads="1"/>
          </p:cNvSpPr>
          <p:nvPr/>
        </p:nvSpPr>
        <p:spPr bwMode="auto">
          <a:xfrm>
            <a:off x="1990725" y="3248026"/>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41315" name="Rectangle 8">
            <a:extLst>
              <a:ext uri="{FF2B5EF4-FFF2-40B4-BE49-F238E27FC236}">
                <a16:creationId xmlns:a16="http://schemas.microsoft.com/office/drawing/2014/main" id="{B6E46D63-C9F5-E901-137C-A2472DA117E8}"/>
              </a:ext>
            </a:extLst>
          </p:cNvPr>
          <p:cNvSpPr>
            <a:spLocks noGrp="1" noChangeArrowheads="1"/>
          </p:cNvSpPr>
          <p:nvPr>
            <p:ph type="title"/>
          </p:nvPr>
        </p:nvSpPr>
        <p:spPr>
          <a:xfrm>
            <a:off x="1981200" y="-71773"/>
            <a:ext cx="8229600" cy="809166"/>
          </a:xfrm>
        </p:spPr>
        <p:txBody>
          <a:bodyPr/>
          <a:lstStyle/>
          <a:p>
            <a:pPr eaLnBrk="1" hangingPunct="1"/>
            <a:r>
              <a:rPr lang="en-US" altLang="en-US" sz="2800" b="1" dirty="0"/>
              <a:t>Key Concepts of Process Philosophy</a:t>
            </a:r>
            <a:endParaRPr lang="es-CO" altLang="en-US" sz="2800" b="1" dirty="0"/>
          </a:p>
        </p:txBody>
      </p:sp>
      <p:sp>
        <p:nvSpPr>
          <p:cNvPr id="55300" name="Rectangle 9">
            <a:extLst>
              <a:ext uri="{FF2B5EF4-FFF2-40B4-BE49-F238E27FC236}">
                <a16:creationId xmlns:a16="http://schemas.microsoft.com/office/drawing/2014/main" id="{2725636F-20FD-9071-E9DA-494A1F67AE4E}"/>
              </a:ext>
            </a:extLst>
          </p:cNvPr>
          <p:cNvSpPr>
            <a:spLocks noGrp="1" noChangeArrowheads="1"/>
          </p:cNvSpPr>
          <p:nvPr>
            <p:ph type="body" sz="half" idx="1"/>
          </p:nvPr>
        </p:nvSpPr>
        <p:spPr>
          <a:xfrm>
            <a:off x="478830" y="737393"/>
            <a:ext cx="3600747" cy="5902291"/>
          </a:xfrm>
        </p:spPr>
        <p:txBody>
          <a:bodyPr/>
          <a:lstStyle/>
          <a:p>
            <a:pPr eaLnBrk="1" hangingPunct="1">
              <a:lnSpc>
                <a:spcPct val="90000"/>
              </a:lnSpc>
              <a:spcBef>
                <a:spcPct val="0"/>
              </a:spcBef>
              <a:buFont typeface="Arial" panose="020B0604020202020204" pitchFamily="34" charset="0"/>
              <a:buChar char="•"/>
              <a:defRPr/>
            </a:pPr>
            <a:r>
              <a:rPr lang="en-US" altLang="en-US" sz="2600" kern="1200" dirty="0">
                <a:solidFill>
                  <a:srgbClr val="000000"/>
                </a:solidFill>
              </a:rPr>
              <a:t>scheme of thought:</a:t>
            </a:r>
          </a:p>
          <a:p>
            <a:pPr marL="800100" lvl="1" indent="-342900" eaLnBrk="1" hangingPunct="1">
              <a:lnSpc>
                <a:spcPct val="90000"/>
              </a:lnSpc>
              <a:spcBef>
                <a:spcPct val="0"/>
              </a:spcBef>
              <a:buFont typeface="Arial" panose="020B0604020202020204" pitchFamily="34" charset="0"/>
              <a:buChar char="•"/>
              <a:defRPr/>
            </a:pPr>
            <a:r>
              <a:rPr lang="en-US" altLang="en-US" sz="2600" kern="1200" dirty="0">
                <a:solidFill>
                  <a:srgbClr val="000000"/>
                </a:solidFill>
                <a:ea typeface="+mn-ea"/>
              </a:rPr>
              <a:t>coherence</a:t>
            </a:r>
          </a:p>
          <a:p>
            <a:pPr marL="800100" lvl="1" indent="-342900" eaLnBrk="1" hangingPunct="1">
              <a:lnSpc>
                <a:spcPct val="90000"/>
              </a:lnSpc>
              <a:spcBef>
                <a:spcPct val="0"/>
              </a:spcBef>
              <a:buFont typeface="Arial" panose="020B0604020202020204" pitchFamily="34" charset="0"/>
              <a:buChar char="•"/>
              <a:defRPr/>
            </a:pPr>
            <a:r>
              <a:rPr lang="en-US" altLang="en-US" sz="2600" kern="1200" dirty="0">
                <a:solidFill>
                  <a:srgbClr val="000000"/>
                </a:solidFill>
                <a:ea typeface="+mn-ea"/>
              </a:rPr>
              <a:t>logical consistency</a:t>
            </a:r>
          </a:p>
          <a:p>
            <a:pPr marL="800100" lvl="1" indent="-342900" eaLnBrk="1" hangingPunct="1">
              <a:lnSpc>
                <a:spcPct val="90000"/>
              </a:lnSpc>
              <a:spcBef>
                <a:spcPct val="0"/>
              </a:spcBef>
              <a:buFont typeface="Arial" panose="020B0604020202020204" pitchFamily="34" charset="0"/>
              <a:buChar char="•"/>
              <a:defRPr/>
            </a:pPr>
            <a:r>
              <a:rPr lang="en-US" altLang="en-US" sz="2600" kern="1200" dirty="0">
                <a:solidFill>
                  <a:srgbClr val="000000"/>
                </a:solidFill>
                <a:ea typeface="+mn-ea"/>
              </a:rPr>
              <a:t>applicability</a:t>
            </a:r>
          </a:p>
          <a:p>
            <a:pPr marL="800100" lvl="1" indent="-342900" eaLnBrk="1" hangingPunct="1">
              <a:lnSpc>
                <a:spcPct val="90000"/>
              </a:lnSpc>
              <a:spcBef>
                <a:spcPct val="0"/>
              </a:spcBef>
              <a:buFont typeface="Arial" panose="020B0604020202020204" pitchFamily="34" charset="0"/>
              <a:buChar char="•"/>
              <a:defRPr/>
            </a:pPr>
            <a:r>
              <a:rPr lang="en-US" altLang="en-US" sz="2600" kern="1200" dirty="0">
                <a:solidFill>
                  <a:srgbClr val="000000"/>
                </a:solidFill>
                <a:ea typeface="+mn-ea"/>
              </a:rPr>
              <a:t>adequacy</a:t>
            </a:r>
          </a:p>
          <a:p>
            <a:pPr eaLnBrk="1" hangingPunct="1">
              <a:lnSpc>
                <a:spcPct val="90000"/>
              </a:lnSpc>
              <a:defRPr/>
            </a:pPr>
            <a:r>
              <a:rPr lang="es-MX" altLang="en-US" sz="2600" dirty="0" err="1"/>
              <a:t>paradigm</a:t>
            </a:r>
            <a:r>
              <a:rPr lang="es-MX" altLang="en-US" sz="2600" dirty="0"/>
              <a:t> shift</a:t>
            </a:r>
            <a:endParaRPr lang="en-US" altLang="en-US" sz="2600" dirty="0"/>
          </a:p>
          <a:p>
            <a:pPr eaLnBrk="1" hangingPunct="1">
              <a:lnSpc>
                <a:spcPct val="90000"/>
              </a:lnSpc>
              <a:defRPr/>
            </a:pPr>
            <a:r>
              <a:rPr lang="en-US" altLang="en-US" sz="2600" dirty="0"/>
              <a:t>reality</a:t>
            </a:r>
          </a:p>
          <a:p>
            <a:pPr eaLnBrk="1" hangingPunct="1">
              <a:lnSpc>
                <a:spcPct val="90000"/>
              </a:lnSpc>
              <a:defRPr/>
            </a:pPr>
            <a:r>
              <a:rPr lang="en-US" altLang="en-US" sz="2600" dirty="0"/>
              <a:t>actual reality</a:t>
            </a:r>
          </a:p>
          <a:p>
            <a:pPr eaLnBrk="1" hangingPunct="1">
              <a:lnSpc>
                <a:spcPct val="90000"/>
              </a:lnSpc>
              <a:defRPr/>
            </a:pPr>
            <a:r>
              <a:rPr lang="en-US" altLang="en-US" sz="2600" dirty="0"/>
              <a:t>non-actual reality</a:t>
            </a:r>
          </a:p>
          <a:p>
            <a:pPr eaLnBrk="1" hangingPunct="1">
              <a:lnSpc>
                <a:spcPct val="90000"/>
              </a:lnSpc>
              <a:defRPr/>
            </a:pPr>
            <a:r>
              <a:rPr lang="en-US" altLang="en-US" sz="2600" dirty="0"/>
              <a:t>process</a:t>
            </a:r>
          </a:p>
          <a:p>
            <a:pPr eaLnBrk="1" hangingPunct="1">
              <a:lnSpc>
                <a:spcPct val="90000"/>
              </a:lnSpc>
              <a:defRPr/>
            </a:pPr>
            <a:r>
              <a:rPr lang="en-US" altLang="en-US" sz="2600" dirty="0"/>
              <a:t>potentiality</a:t>
            </a:r>
          </a:p>
          <a:p>
            <a:pPr eaLnBrk="1" hangingPunct="1">
              <a:lnSpc>
                <a:spcPct val="90000"/>
              </a:lnSpc>
              <a:defRPr/>
            </a:pPr>
            <a:r>
              <a:rPr lang="en-US" altLang="en-US" sz="2600" dirty="0"/>
              <a:t>actualization</a:t>
            </a:r>
          </a:p>
          <a:p>
            <a:pPr eaLnBrk="1" hangingPunct="1">
              <a:lnSpc>
                <a:spcPct val="90000"/>
              </a:lnSpc>
              <a:defRPr/>
            </a:pPr>
            <a:r>
              <a:rPr lang="en-US" altLang="en-US" sz="2600" dirty="0"/>
              <a:t>creativity</a:t>
            </a:r>
          </a:p>
          <a:p>
            <a:pPr eaLnBrk="1" hangingPunct="1">
              <a:lnSpc>
                <a:spcPct val="90000"/>
              </a:lnSpc>
              <a:defRPr/>
            </a:pPr>
            <a:endParaRPr lang="en-US" altLang="en-US" sz="2600" dirty="0"/>
          </a:p>
          <a:p>
            <a:pPr eaLnBrk="1" hangingPunct="1">
              <a:lnSpc>
                <a:spcPct val="90000"/>
              </a:lnSpc>
              <a:defRPr/>
            </a:pPr>
            <a:endParaRPr lang="en-US" altLang="en-US" sz="2000" dirty="0"/>
          </a:p>
          <a:p>
            <a:pPr eaLnBrk="1" hangingPunct="1">
              <a:lnSpc>
                <a:spcPct val="90000"/>
              </a:lnSpc>
              <a:defRPr/>
            </a:pPr>
            <a:endParaRPr lang="en-US" altLang="en-US" sz="2000" dirty="0"/>
          </a:p>
          <a:p>
            <a:pPr eaLnBrk="1" hangingPunct="1">
              <a:lnSpc>
                <a:spcPct val="90000"/>
              </a:lnSpc>
              <a:defRPr/>
            </a:pPr>
            <a:endParaRPr lang="es-CO" altLang="en-US" sz="1800" dirty="0"/>
          </a:p>
        </p:txBody>
      </p:sp>
      <p:sp>
        <p:nvSpPr>
          <p:cNvPr id="32773" name="Rectangle 10">
            <a:extLst>
              <a:ext uri="{FF2B5EF4-FFF2-40B4-BE49-F238E27FC236}">
                <a16:creationId xmlns:a16="http://schemas.microsoft.com/office/drawing/2014/main" id="{120228E7-9F3A-EF9D-D1A1-3DF776234B10}"/>
              </a:ext>
            </a:extLst>
          </p:cNvPr>
          <p:cNvSpPr>
            <a:spLocks noGrp="1" noChangeArrowheads="1"/>
          </p:cNvSpPr>
          <p:nvPr>
            <p:ph type="body" sz="half" idx="2"/>
          </p:nvPr>
        </p:nvSpPr>
        <p:spPr>
          <a:xfrm>
            <a:off x="4295800" y="711907"/>
            <a:ext cx="3929335" cy="5741429"/>
          </a:xfrm>
        </p:spPr>
        <p:txBody>
          <a:bodyPr/>
          <a:lstStyle/>
          <a:p>
            <a:pPr eaLnBrk="1" hangingPunct="1">
              <a:lnSpc>
                <a:spcPct val="90000"/>
              </a:lnSpc>
              <a:defRPr/>
            </a:pPr>
            <a:r>
              <a:rPr lang="en-US" altLang="en-US" sz="2600" dirty="0">
                <a:solidFill>
                  <a:srgbClr val="000000"/>
                </a:solidFill>
              </a:rPr>
              <a:t>time inheres in process</a:t>
            </a:r>
          </a:p>
          <a:p>
            <a:pPr eaLnBrk="1" hangingPunct="1">
              <a:lnSpc>
                <a:spcPct val="90000"/>
              </a:lnSpc>
              <a:defRPr/>
            </a:pPr>
            <a:r>
              <a:rPr lang="en-US" altLang="en-US" sz="2600" dirty="0">
                <a:solidFill>
                  <a:srgbClr val="000000"/>
                </a:solidFill>
              </a:rPr>
              <a:t>interaction</a:t>
            </a:r>
          </a:p>
          <a:p>
            <a:pPr eaLnBrk="1" hangingPunct="1">
              <a:lnSpc>
                <a:spcPct val="90000"/>
              </a:lnSpc>
              <a:defRPr/>
            </a:pPr>
            <a:r>
              <a:rPr lang="en-US" altLang="en-US" sz="2600" dirty="0">
                <a:solidFill>
                  <a:srgbClr val="000000"/>
                </a:solidFill>
              </a:rPr>
              <a:t>environment</a:t>
            </a:r>
          </a:p>
          <a:p>
            <a:pPr eaLnBrk="1" hangingPunct="1">
              <a:lnSpc>
                <a:spcPct val="90000"/>
              </a:lnSpc>
              <a:defRPr/>
            </a:pPr>
            <a:r>
              <a:rPr lang="en-US" altLang="en-US" sz="2600" dirty="0">
                <a:solidFill>
                  <a:srgbClr val="000000"/>
                </a:solidFill>
              </a:rPr>
              <a:t>hierarchical ordering</a:t>
            </a:r>
          </a:p>
          <a:p>
            <a:pPr eaLnBrk="1" hangingPunct="1">
              <a:lnSpc>
                <a:spcPct val="90000"/>
              </a:lnSpc>
              <a:defRPr/>
            </a:pPr>
            <a:r>
              <a:rPr lang="en-US" altLang="en-US" sz="2600" dirty="0">
                <a:solidFill>
                  <a:srgbClr val="000000"/>
                </a:solidFill>
              </a:rPr>
              <a:t>positive prehension</a:t>
            </a:r>
          </a:p>
          <a:p>
            <a:pPr eaLnBrk="1" hangingPunct="1">
              <a:lnSpc>
                <a:spcPct val="90000"/>
              </a:lnSpc>
              <a:defRPr/>
            </a:pPr>
            <a:r>
              <a:rPr lang="en-US" altLang="en-US" sz="2600" dirty="0">
                <a:solidFill>
                  <a:srgbClr val="000000"/>
                </a:solidFill>
              </a:rPr>
              <a:t>negative prehension</a:t>
            </a:r>
          </a:p>
          <a:p>
            <a:pPr eaLnBrk="1" hangingPunct="1">
              <a:lnSpc>
                <a:spcPct val="90000"/>
              </a:lnSpc>
              <a:defRPr/>
            </a:pPr>
            <a:r>
              <a:rPr lang="en-US" altLang="en-US" sz="2600" dirty="0">
                <a:solidFill>
                  <a:srgbClr val="000000"/>
                </a:solidFill>
              </a:rPr>
              <a:t>knowing &amp; loving</a:t>
            </a:r>
            <a:endParaRPr lang="en-US" altLang="en-US" sz="2600" dirty="0"/>
          </a:p>
          <a:p>
            <a:pPr eaLnBrk="1" hangingPunct="1">
              <a:lnSpc>
                <a:spcPct val="90000"/>
              </a:lnSpc>
              <a:defRPr/>
            </a:pPr>
            <a:r>
              <a:rPr lang="en-US" altLang="en-US" sz="2600" dirty="0"/>
              <a:t>value</a:t>
            </a:r>
          </a:p>
          <a:p>
            <a:pPr eaLnBrk="1" hangingPunct="1">
              <a:lnSpc>
                <a:spcPct val="90000"/>
              </a:lnSpc>
              <a:defRPr/>
            </a:pPr>
            <a:r>
              <a:rPr lang="en-US" altLang="en-US" sz="2600" dirty="0"/>
              <a:t>meaning</a:t>
            </a:r>
          </a:p>
          <a:p>
            <a:pPr eaLnBrk="1" hangingPunct="1">
              <a:lnSpc>
                <a:spcPct val="90000"/>
              </a:lnSpc>
              <a:defRPr/>
            </a:pPr>
            <a:r>
              <a:rPr lang="en-US" altLang="en-US" sz="2600" dirty="0"/>
              <a:t>faith</a:t>
            </a:r>
          </a:p>
          <a:p>
            <a:pPr eaLnBrk="1" hangingPunct="1">
              <a:lnSpc>
                <a:spcPct val="90000"/>
              </a:lnSpc>
              <a:defRPr/>
            </a:pPr>
            <a:r>
              <a:rPr lang="en-US" altLang="en-US" sz="2600" dirty="0"/>
              <a:t>immanence</a:t>
            </a:r>
          </a:p>
          <a:p>
            <a:pPr eaLnBrk="1" hangingPunct="1">
              <a:lnSpc>
                <a:spcPct val="90000"/>
              </a:lnSpc>
              <a:defRPr/>
            </a:pPr>
            <a:r>
              <a:rPr lang="en-US" altLang="en-US" sz="2600" dirty="0"/>
              <a:t>transcendence</a:t>
            </a:r>
          </a:p>
          <a:p>
            <a:pPr marL="0" indent="0" eaLnBrk="1" hangingPunct="1">
              <a:lnSpc>
                <a:spcPct val="90000"/>
              </a:lnSpc>
              <a:buNone/>
              <a:defRPr/>
            </a:pPr>
            <a:endParaRPr lang="es-CO" altLang="en-US" sz="2000" dirty="0"/>
          </a:p>
        </p:txBody>
      </p:sp>
      <p:sp>
        <p:nvSpPr>
          <p:cNvPr id="2" name="Rectangle 1">
            <a:extLst>
              <a:ext uri="{FF2B5EF4-FFF2-40B4-BE49-F238E27FC236}">
                <a16:creationId xmlns:a16="http://schemas.microsoft.com/office/drawing/2014/main" id="{C6687ABE-E22A-5CEA-B899-2E9FE2AC8A70}"/>
              </a:ext>
            </a:extLst>
          </p:cNvPr>
          <p:cNvSpPr/>
          <p:nvPr/>
        </p:nvSpPr>
        <p:spPr>
          <a:xfrm>
            <a:off x="8832304" y="711907"/>
            <a:ext cx="2880866" cy="5927777"/>
          </a:xfrm>
          <a:prstGeom prst="rect">
            <a:avLst/>
          </a:prstGeom>
        </p:spPr>
        <p:txBody>
          <a:bodyPr wrap="square">
            <a:spAutoFit/>
          </a:bodyPr>
          <a:lstStyle/>
          <a:p>
            <a:pPr marL="342900" indent="-342900" eaLnBrk="1" hangingPunct="1">
              <a:lnSpc>
                <a:spcPct val="90000"/>
              </a:lnSpc>
              <a:spcBef>
                <a:spcPct val="20000"/>
              </a:spcBef>
              <a:buFontTx/>
              <a:buChar char="•"/>
              <a:defRPr/>
            </a:pPr>
            <a:r>
              <a:rPr lang="en-US" altLang="en-US" sz="2600" kern="0" dirty="0">
                <a:solidFill>
                  <a:srgbClr val="000000"/>
                </a:solidFill>
                <a:latin typeface="Arial"/>
                <a:cs typeface="Arial"/>
              </a:rPr>
              <a:t>consciousness</a:t>
            </a:r>
          </a:p>
          <a:p>
            <a:pPr marL="342900" indent="-342900" eaLnBrk="1" hangingPunct="1">
              <a:lnSpc>
                <a:spcPct val="90000"/>
              </a:lnSpc>
              <a:spcBef>
                <a:spcPct val="20000"/>
              </a:spcBef>
              <a:buFontTx/>
              <a:buChar char="•"/>
              <a:defRPr/>
            </a:pPr>
            <a:r>
              <a:rPr lang="en-US" altLang="en-US" sz="2600" kern="0" dirty="0">
                <a:solidFill>
                  <a:srgbClr val="000000"/>
                </a:solidFill>
                <a:latin typeface="Arial"/>
                <a:cs typeface="Arial"/>
              </a:rPr>
              <a:t>order &amp; novelty</a:t>
            </a:r>
          </a:p>
          <a:p>
            <a:pPr marL="342900" indent="-342900" eaLnBrk="1" hangingPunct="1">
              <a:lnSpc>
                <a:spcPct val="90000"/>
              </a:lnSpc>
              <a:spcBef>
                <a:spcPct val="20000"/>
              </a:spcBef>
              <a:buFontTx/>
              <a:buChar char="•"/>
              <a:defRPr/>
            </a:pPr>
            <a:r>
              <a:rPr lang="es-CO" altLang="en-US" sz="2600" kern="0" dirty="0">
                <a:solidFill>
                  <a:srgbClr val="000000"/>
                </a:solidFill>
                <a:latin typeface="Arial"/>
                <a:cs typeface="Arial"/>
              </a:rPr>
              <a:t>subjective aim &amp; final cause</a:t>
            </a:r>
          </a:p>
          <a:p>
            <a:pPr marL="342900" indent="-342900" eaLnBrk="1" hangingPunct="1">
              <a:lnSpc>
                <a:spcPct val="90000"/>
              </a:lnSpc>
              <a:spcBef>
                <a:spcPct val="20000"/>
              </a:spcBef>
              <a:buFontTx/>
              <a:buChar char="•"/>
              <a:defRPr/>
            </a:pPr>
            <a:r>
              <a:rPr lang="es-CO" altLang="en-US" sz="2600" kern="0" dirty="0">
                <a:solidFill>
                  <a:srgbClr val="000000"/>
                </a:solidFill>
                <a:latin typeface="Arial"/>
                <a:cs typeface="Arial"/>
              </a:rPr>
              <a:t>concrescence</a:t>
            </a:r>
            <a:endParaRPr lang="en-US" altLang="en-US" sz="2600" dirty="0"/>
          </a:p>
          <a:p>
            <a:pPr marL="342900" indent="-342900" eaLnBrk="1" hangingPunct="1">
              <a:lnSpc>
                <a:spcPct val="90000"/>
              </a:lnSpc>
              <a:buFont typeface="Arial" panose="020B0604020202020204" pitchFamily="34" charset="0"/>
              <a:buChar char="•"/>
              <a:defRPr/>
            </a:pPr>
            <a:r>
              <a:rPr lang="en-US" altLang="en-US" sz="2600" dirty="0"/>
              <a:t>causality:</a:t>
            </a:r>
          </a:p>
          <a:p>
            <a:pPr marL="800100" lvl="1" indent="-342900" eaLnBrk="1" hangingPunct="1">
              <a:lnSpc>
                <a:spcPct val="90000"/>
              </a:lnSpc>
              <a:buFont typeface="Arial" panose="020B0604020202020204" pitchFamily="34" charset="0"/>
              <a:buChar char="•"/>
              <a:defRPr/>
            </a:pPr>
            <a:r>
              <a:rPr lang="en-US" altLang="en-US" sz="2600" dirty="0"/>
              <a:t>material</a:t>
            </a:r>
          </a:p>
          <a:p>
            <a:pPr marL="800100" lvl="1" indent="-342900" eaLnBrk="1" hangingPunct="1">
              <a:lnSpc>
                <a:spcPct val="90000"/>
              </a:lnSpc>
              <a:buFont typeface="Arial" panose="020B0604020202020204" pitchFamily="34" charset="0"/>
              <a:buChar char="•"/>
              <a:defRPr/>
            </a:pPr>
            <a:r>
              <a:rPr lang="en-US" altLang="en-US" sz="2600" dirty="0"/>
              <a:t>efficient</a:t>
            </a:r>
          </a:p>
          <a:p>
            <a:pPr marL="800100" lvl="1" indent="-342900" eaLnBrk="1" hangingPunct="1">
              <a:lnSpc>
                <a:spcPct val="90000"/>
              </a:lnSpc>
              <a:buFont typeface="Arial" panose="020B0604020202020204" pitchFamily="34" charset="0"/>
              <a:buChar char="•"/>
              <a:defRPr/>
            </a:pPr>
            <a:r>
              <a:rPr lang="en-US" altLang="en-US" sz="2600" dirty="0"/>
              <a:t>reciprocal</a:t>
            </a:r>
          </a:p>
          <a:p>
            <a:pPr marL="800100" lvl="1" indent="-342900" eaLnBrk="1" hangingPunct="1">
              <a:lnSpc>
                <a:spcPct val="90000"/>
              </a:lnSpc>
              <a:buFont typeface="Arial" panose="020B0604020202020204" pitchFamily="34" charset="0"/>
              <a:buChar char="•"/>
              <a:defRPr/>
            </a:pPr>
            <a:r>
              <a:rPr lang="en-US" altLang="en-US" sz="2600" dirty="0"/>
              <a:t>formal</a:t>
            </a:r>
          </a:p>
          <a:p>
            <a:pPr marL="800100" lvl="1" indent="-342900" eaLnBrk="1" hangingPunct="1">
              <a:lnSpc>
                <a:spcPct val="90000"/>
              </a:lnSpc>
              <a:buFont typeface="Arial" panose="020B0604020202020204" pitchFamily="34" charset="0"/>
              <a:buChar char="•"/>
              <a:defRPr/>
            </a:pPr>
            <a:r>
              <a:rPr lang="en-US" altLang="en-US" sz="2600" dirty="0"/>
              <a:t>final</a:t>
            </a:r>
          </a:p>
          <a:p>
            <a:pPr marL="800100" lvl="1" indent="-342900" eaLnBrk="1" hangingPunct="1">
              <a:lnSpc>
                <a:spcPct val="90000"/>
              </a:lnSpc>
              <a:buFont typeface="Arial" panose="020B0604020202020204" pitchFamily="34" charset="0"/>
              <a:buChar char="•"/>
              <a:defRPr/>
            </a:pPr>
            <a:r>
              <a:rPr lang="en-US" altLang="en-US" sz="2600" dirty="0"/>
              <a:t>primal</a:t>
            </a:r>
          </a:p>
          <a:p>
            <a:pPr marL="800100" lvl="1" indent="-342900" eaLnBrk="1" hangingPunct="1">
              <a:lnSpc>
                <a:spcPct val="90000"/>
              </a:lnSpc>
              <a:buFont typeface="Arial" panose="020B0604020202020204" pitchFamily="34" charset="0"/>
              <a:buChar char="•"/>
              <a:defRPr/>
            </a:pPr>
            <a:r>
              <a:rPr lang="en-US" altLang="en-US" sz="2600" dirty="0"/>
              <a:t>spiritual</a:t>
            </a:r>
          </a:p>
          <a:p>
            <a:pPr marL="800100" lvl="1" indent="-342900" eaLnBrk="1" hangingPunct="1">
              <a:lnSpc>
                <a:spcPct val="90000"/>
              </a:lnSpc>
              <a:buFont typeface="Arial" panose="020B0604020202020204" pitchFamily="34" charset="0"/>
              <a:buChar char="•"/>
              <a:defRPr/>
            </a:pPr>
            <a:r>
              <a:rPr lang="en-US" altLang="en-US" sz="2600" dirty="0"/>
              <a:t>self</a:t>
            </a:r>
          </a:p>
          <a:p>
            <a:pPr marL="800100" lvl="1" indent="-342900" eaLnBrk="1" hangingPunct="1">
              <a:lnSpc>
                <a:spcPct val="90000"/>
              </a:lnSpc>
              <a:buFont typeface="Arial" panose="020B0604020202020204" pitchFamily="34" charset="0"/>
              <a:buChar char="•"/>
              <a:defRPr/>
            </a:pPr>
            <a:endParaRPr lang="en-US" altLang="en-US" sz="2000" dirty="0"/>
          </a:p>
          <a:p>
            <a:pPr eaLnBrk="1" hangingPunct="1">
              <a:lnSpc>
                <a:spcPct val="90000"/>
              </a:lnSpc>
              <a:defRPr/>
            </a:pPr>
            <a:endParaRPr lang="en-US" altLang="en-US"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5">
            <a:extLst>
              <a:ext uri="{FF2B5EF4-FFF2-40B4-BE49-F238E27FC236}">
                <a16:creationId xmlns:a16="http://schemas.microsoft.com/office/drawing/2014/main" id="{12873854-552B-BD55-68A6-FFD9859CDFDE}"/>
              </a:ext>
            </a:extLst>
          </p:cNvPr>
          <p:cNvSpPr>
            <a:spLocks noGrp="1" noChangeArrowheads="1"/>
          </p:cNvSpPr>
          <p:nvPr>
            <p:ph type="title"/>
          </p:nvPr>
        </p:nvSpPr>
        <p:spPr>
          <a:xfrm>
            <a:off x="1981200" y="1"/>
            <a:ext cx="8229600" cy="620713"/>
          </a:xfrm>
        </p:spPr>
        <p:txBody>
          <a:bodyPr/>
          <a:lstStyle/>
          <a:p>
            <a:pPr eaLnBrk="1" hangingPunct="1"/>
            <a:r>
              <a:rPr lang="es-MX" altLang="en-US" sz="2400" b="1" dirty="0"/>
              <a:t>EIGHT PRINCIPLES OF PROCESS PHILOSOPHY</a:t>
            </a:r>
            <a:endParaRPr lang="en-US" altLang="en-US" sz="2400" b="1" dirty="0"/>
          </a:p>
        </p:txBody>
      </p:sp>
      <p:sp>
        <p:nvSpPr>
          <p:cNvPr id="147459" name="Content Placeholder 6">
            <a:extLst>
              <a:ext uri="{FF2B5EF4-FFF2-40B4-BE49-F238E27FC236}">
                <a16:creationId xmlns:a16="http://schemas.microsoft.com/office/drawing/2014/main" id="{3383A9DC-86C0-F36A-4B60-212C7CF3C93B}"/>
              </a:ext>
            </a:extLst>
          </p:cNvPr>
          <p:cNvSpPr>
            <a:spLocks noGrp="1" noChangeArrowheads="1"/>
          </p:cNvSpPr>
          <p:nvPr>
            <p:ph idx="1"/>
          </p:nvPr>
        </p:nvSpPr>
        <p:spPr>
          <a:xfrm>
            <a:off x="263352" y="714376"/>
            <a:ext cx="11521280" cy="6143625"/>
          </a:xfrm>
        </p:spPr>
        <p:txBody>
          <a:bodyPr/>
          <a:lstStyle/>
          <a:p>
            <a:pPr marL="514350" indent="-514350" eaLnBrk="1" hangingPunct="1">
              <a:buFont typeface="+mj-lt"/>
              <a:buAutoNum type="arabicPeriod"/>
            </a:pPr>
            <a:r>
              <a:rPr lang="en-US" altLang="en-US" dirty="0"/>
              <a:t>Reality is composed of two types of entities—actual entities and non-actual entities.</a:t>
            </a:r>
          </a:p>
          <a:p>
            <a:pPr marL="514350" indent="-514350" eaLnBrk="1" hangingPunct="1">
              <a:buFont typeface="+mj-lt"/>
              <a:buAutoNum type="arabicPeriod"/>
            </a:pPr>
            <a:r>
              <a:rPr lang="en-US" altLang="en-US" dirty="0"/>
              <a:t>Actual entities include minerals, human-made constructions, botanical organisms, animals, and human bodies. They are more visible in nature and more directly measurable.</a:t>
            </a:r>
          </a:p>
          <a:p>
            <a:pPr marL="514350" indent="-514350" eaLnBrk="1" hangingPunct="1">
              <a:buFont typeface="+mj-lt"/>
              <a:buAutoNum type="arabicPeriod"/>
            </a:pPr>
            <a:r>
              <a:rPr lang="en-US" altLang="en-US" dirty="0"/>
              <a:t>Non-actual entities are more invisible in nature and include such entities as relationships, feelings, thoughts, intentions, souls, the Prophets (after death), the Creator and eternal objects such as ideals, potentialities, and subjective aims that are “breathed into” actual entities by the Creator (the “sum of all potentialities”) via His Manifestations.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5">
            <a:extLst>
              <a:ext uri="{FF2B5EF4-FFF2-40B4-BE49-F238E27FC236}">
                <a16:creationId xmlns:a16="http://schemas.microsoft.com/office/drawing/2014/main" id="{BFF7EF0A-B726-107C-D2DE-4E87F66B7ACA}"/>
              </a:ext>
            </a:extLst>
          </p:cNvPr>
          <p:cNvSpPr>
            <a:spLocks noGrp="1" noChangeArrowheads="1"/>
          </p:cNvSpPr>
          <p:nvPr>
            <p:ph type="title"/>
          </p:nvPr>
        </p:nvSpPr>
        <p:spPr>
          <a:xfrm>
            <a:off x="1981200" y="1"/>
            <a:ext cx="8229600" cy="620713"/>
          </a:xfrm>
        </p:spPr>
        <p:txBody>
          <a:bodyPr/>
          <a:lstStyle/>
          <a:p>
            <a:pPr eaLnBrk="1" hangingPunct="1"/>
            <a:r>
              <a:rPr lang="es-MX" altLang="en-US" sz="2400" b="1"/>
              <a:t>PRINCIPLES OF PROCESS PHILOSOPHY (Cont’d)</a:t>
            </a:r>
            <a:endParaRPr lang="en-US" altLang="en-US" sz="2400" b="1"/>
          </a:p>
        </p:txBody>
      </p:sp>
      <p:sp>
        <p:nvSpPr>
          <p:cNvPr id="143363" name="Content Placeholder 6">
            <a:extLst>
              <a:ext uri="{FF2B5EF4-FFF2-40B4-BE49-F238E27FC236}">
                <a16:creationId xmlns:a16="http://schemas.microsoft.com/office/drawing/2014/main" id="{F796D72D-DD26-D46F-8DDF-C7F0CEA66E81}"/>
              </a:ext>
            </a:extLst>
          </p:cNvPr>
          <p:cNvSpPr>
            <a:spLocks noGrp="1" noChangeArrowheads="1"/>
          </p:cNvSpPr>
          <p:nvPr>
            <p:ph idx="1"/>
          </p:nvPr>
        </p:nvSpPr>
        <p:spPr>
          <a:xfrm>
            <a:off x="191344" y="714376"/>
            <a:ext cx="11809312" cy="6143625"/>
          </a:xfrm>
        </p:spPr>
        <p:txBody>
          <a:bodyPr/>
          <a:lstStyle/>
          <a:p>
            <a:pPr marL="514350" indent="-514350" eaLnBrk="1" hangingPunct="1">
              <a:buFont typeface="+mj-lt"/>
              <a:buAutoNum type="arabicPeriod" startAt="4"/>
              <a:defRPr/>
            </a:pPr>
            <a:r>
              <a:rPr lang="en-US" altLang="en-US" sz="3000" dirty="0"/>
              <a:t>Reality is always undergoing a process of change.</a:t>
            </a:r>
          </a:p>
          <a:p>
            <a:pPr marL="514350" indent="-514350" eaLnBrk="1" hangingPunct="1">
              <a:buFont typeface="+mj-lt"/>
              <a:buAutoNum type="arabicPeriod" startAt="4"/>
              <a:defRPr/>
            </a:pPr>
            <a:r>
              <a:rPr lang="en-US" altLang="en-US" sz="3000" dirty="0"/>
              <a:t>There are two forms of change – disintegration and integration.</a:t>
            </a:r>
          </a:p>
          <a:p>
            <a:pPr marL="514350" indent="-514350" eaLnBrk="1" hangingPunct="1">
              <a:buFont typeface="+mj-lt"/>
              <a:buAutoNum type="arabicPeriod" startAt="4"/>
              <a:defRPr/>
            </a:pPr>
            <a:r>
              <a:rPr lang="en-US" altLang="en-US" sz="3000" dirty="0"/>
              <a:t>Creativity (integrative change) is the actualization of potentiality.</a:t>
            </a:r>
          </a:p>
          <a:p>
            <a:pPr marL="514350" indent="-514350" eaLnBrk="1" hangingPunct="1">
              <a:buFont typeface="+mj-lt"/>
              <a:buAutoNum type="arabicPeriod" startAt="4"/>
              <a:defRPr/>
            </a:pPr>
            <a:r>
              <a:rPr lang="en-US" altLang="en-US" sz="3000" dirty="0"/>
              <a:t>Creativity is the universal of universals.</a:t>
            </a:r>
          </a:p>
          <a:p>
            <a:pPr marL="514350" indent="-514350" eaLnBrk="1" hangingPunct="1">
              <a:buFont typeface="+mj-lt"/>
              <a:buAutoNum type="arabicPeriod" startAt="4"/>
              <a:defRPr/>
            </a:pPr>
            <a:r>
              <a:rPr lang="en-US" altLang="en-US" sz="3000" dirty="0"/>
              <a:t>In order for potentiality to be translated into actuality two preliminary processes are necessary:</a:t>
            </a:r>
          </a:p>
          <a:p>
            <a:pPr eaLnBrk="1" hangingPunct="1">
              <a:buFontTx/>
              <a:buNone/>
              <a:defRPr/>
            </a:pPr>
            <a:r>
              <a:rPr lang="en-US" altLang="en-US" sz="3000" dirty="0"/>
              <a:t>	  a. purpose-guided interaction with the environment and</a:t>
            </a:r>
          </a:p>
          <a:p>
            <a:pPr eaLnBrk="1" hangingPunct="1">
              <a:buFontTx/>
              <a:buNone/>
              <a:defRPr/>
            </a:pPr>
            <a:r>
              <a:rPr lang="en-US" altLang="en-US" sz="3000" dirty="0"/>
              <a:t>      b. prehension of the environment:</a:t>
            </a:r>
          </a:p>
          <a:p>
            <a:pPr eaLnBrk="1" hangingPunct="1">
              <a:buFontTx/>
              <a:buNone/>
              <a:defRPr/>
            </a:pPr>
            <a:r>
              <a:rPr lang="en-US" altLang="en-US" sz="3000" dirty="0"/>
              <a:t>	      1) the inclusion of beneficial entities (positive prehension) </a:t>
            </a:r>
          </a:p>
          <a:p>
            <a:pPr eaLnBrk="1" hangingPunct="1">
              <a:buFontTx/>
              <a:buNone/>
              <a:defRPr/>
            </a:pPr>
            <a:r>
              <a:rPr lang="en-US" altLang="en-US" sz="3000" dirty="0"/>
              <a:t>          2) the exclusion of deleterious entities (negative prehension).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9341-F1E2-B4FF-D582-1115262B485F}"/>
              </a:ext>
            </a:extLst>
          </p:cNvPr>
          <p:cNvSpPr>
            <a:spLocks noGrp="1"/>
          </p:cNvSpPr>
          <p:nvPr>
            <p:ph type="title"/>
          </p:nvPr>
        </p:nvSpPr>
        <p:spPr/>
        <p:txBody>
          <a:bodyPr/>
          <a:lstStyle/>
          <a:p>
            <a:r>
              <a:rPr lang="es-BO" sz="2800" b="1" dirty="0"/>
              <a:t>A PARADIGM SHIFT FROM</a:t>
            </a:r>
            <a:br>
              <a:rPr lang="es-BO" sz="2800" b="1" dirty="0"/>
            </a:br>
            <a:br>
              <a:rPr lang="es-BO" sz="2800" b="1" dirty="0"/>
            </a:br>
            <a:r>
              <a:rPr lang="es-BO" sz="2800" b="1" dirty="0"/>
              <a:t>MECHANISM                     TO                        ORGANSIM</a:t>
            </a:r>
          </a:p>
        </p:txBody>
      </p:sp>
      <p:sp>
        <p:nvSpPr>
          <p:cNvPr id="3" name="Text Placeholder 2">
            <a:extLst>
              <a:ext uri="{FF2B5EF4-FFF2-40B4-BE49-F238E27FC236}">
                <a16:creationId xmlns:a16="http://schemas.microsoft.com/office/drawing/2014/main" id="{9D144FAE-EF84-3341-2A0E-F738360B0ABC}"/>
              </a:ext>
            </a:extLst>
          </p:cNvPr>
          <p:cNvSpPr>
            <a:spLocks noGrp="1"/>
          </p:cNvSpPr>
          <p:nvPr>
            <p:ph type="body" idx="1"/>
          </p:nvPr>
        </p:nvSpPr>
        <p:spPr>
          <a:xfrm>
            <a:off x="-2472952" y="2057400"/>
            <a:ext cx="5511955" cy="4525963"/>
          </a:xfrm>
        </p:spPr>
        <p:txBody>
          <a:bodyPr/>
          <a:lstStyle/>
          <a:p>
            <a:pPr marL="38100" indent="0">
              <a:buNone/>
            </a:pPr>
            <a:endParaRPr lang="es-BO" dirty="0"/>
          </a:p>
        </p:txBody>
      </p:sp>
      <p:sp>
        <p:nvSpPr>
          <p:cNvPr id="4" name="Text Placeholder 3">
            <a:extLst>
              <a:ext uri="{FF2B5EF4-FFF2-40B4-BE49-F238E27FC236}">
                <a16:creationId xmlns:a16="http://schemas.microsoft.com/office/drawing/2014/main" id="{6AE647BE-3DA2-E59C-4D4D-291B596CEFEE}"/>
              </a:ext>
            </a:extLst>
          </p:cNvPr>
          <p:cNvSpPr>
            <a:spLocks noGrp="1"/>
          </p:cNvSpPr>
          <p:nvPr>
            <p:ph type="body" idx="2"/>
          </p:nvPr>
        </p:nvSpPr>
        <p:spPr>
          <a:xfrm>
            <a:off x="9788300" y="2832603"/>
            <a:ext cx="3632400" cy="3616712"/>
          </a:xfrm>
        </p:spPr>
        <p:txBody>
          <a:bodyPr/>
          <a:lstStyle/>
          <a:p>
            <a:pPr marL="38100" indent="0">
              <a:buNone/>
            </a:pPr>
            <a:endParaRPr lang="es-BO" dirty="0"/>
          </a:p>
        </p:txBody>
      </p:sp>
      <p:pic>
        <p:nvPicPr>
          <p:cNvPr id="1026" name="Picture 2" descr="2,599 Balls Billiards Field Royalty-Free Images, Stock Photos &amp; Pictures |  Shutterstock">
            <a:extLst>
              <a:ext uri="{FF2B5EF4-FFF2-40B4-BE49-F238E27FC236}">
                <a16:creationId xmlns:a16="http://schemas.microsoft.com/office/drawing/2014/main" id="{D6DF5284-E822-0715-B2D2-44E0CAD16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51" y="1981196"/>
            <a:ext cx="5849952" cy="4876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tgentine Circle Dance Image &amp; Photo (Free Trial) | Bigstock">
            <a:extLst>
              <a:ext uri="{FF2B5EF4-FFF2-40B4-BE49-F238E27FC236}">
                <a16:creationId xmlns:a16="http://schemas.microsoft.com/office/drawing/2014/main" id="{43DD76BC-367A-D55C-7BF0-43FD6AA0D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062" y="2057400"/>
            <a:ext cx="5919788" cy="548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8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a:extLst>
              <a:ext uri="{FF2B5EF4-FFF2-40B4-BE49-F238E27FC236}">
                <a16:creationId xmlns:a16="http://schemas.microsoft.com/office/drawing/2014/main" id="{764EA3C3-C963-6218-AEF7-CADEDA08C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0"/>
            <a:ext cx="5473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ABA85E-0C4D-BC89-07AF-8CC56C563EEB}"/>
              </a:ext>
            </a:extLst>
          </p:cNvPr>
          <p:cNvSpPr>
            <a:spLocks noGrp="1"/>
          </p:cNvSpPr>
          <p:nvPr>
            <p:ph type="body" idx="1"/>
          </p:nvPr>
        </p:nvSpPr>
        <p:spPr>
          <a:xfrm>
            <a:off x="335360" y="188640"/>
            <a:ext cx="11521280" cy="6480720"/>
          </a:xfrm>
        </p:spPr>
        <p:txBody>
          <a:bodyPr/>
          <a:lstStyle/>
          <a:p>
            <a:pPr marL="85725" indent="0">
              <a:buNone/>
            </a:pPr>
            <a:r>
              <a:rPr lang="en-US" sz="3100" dirty="0"/>
              <a:t>Process philosophy holds that reality is not composed of entities that are physical, billiard-ball-like substances that collide with one another due to external, billiard-stick-type forces (i.e., material and efficient causes), but endless processes, events, or occasions like a dance that exists as an invisible potentiality (subjective aim), then comes into visible existence (actuality) as the dancers come together (interact with one another) drawn by the common goal (final cause) of performing a particular circle dance (integration or anti-entropy), move in rhythmic steps that repeat themselves until the dance ends and the dancers go off on their own (disintegration or entropy). The dance then returns to the realm of potentiality, perhaps to be performed again soon, later, or never again.</a:t>
            </a:r>
            <a:endParaRPr lang="es-BO" sz="3100" dirty="0"/>
          </a:p>
        </p:txBody>
      </p:sp>
    </p:spTree>
    <p:extLst>
      <p:ext uri="{BB962C8B-B14F-4D97-AF65-F5344CB8AC3E}">
        <p14:creationId xmlns:p14="http://schemas.microsoft.com/office/powerpoint/2010/main" val="29919625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C8A2AE-FF44-5E41-7908-F174C4FEBE2A}"/>
              </a:ext>
            </a:extLst>
          </p:cNvPr>
          <p:cNvSpPr>
            <a:spLocks noGrp="1"/>
          </p:cNvSpPr>
          <p:nvPr>
            <p:ph type="body" idx="1"/>
          </p:nvPr>
        </p:nvSpPr>
        <p:spPr>
          <a:xfrm>
            <a:off x="767408" y="836712"/>
            <a:ext cx="10972800" cy="5851525"/>
          </a:xfrm>
        </p:spPr>
        <p:txBody>
          <a:bodyPr/>
          <a:lstStyle/>
          <a:p>
            <a:pPr marL="85725" marR="0" lvl="0" indent="0" algn="ctr"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4400" b="1"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Part</a:t>
            </a:r>
            <a:r>
              <a:rPr kumimoji="0" lang="es-BO" sz="4400" b="1"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3:</a:t>
            </a:r>
            <a:endParaRPr lang="es-BO" sz="4400" dirty="0"/>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WES: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Its</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First</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Principle</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a:t>
            </a:r>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Its</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Philosophy</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of</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Education</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 &amp;</a:t>
            </a:r>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lang="es-BO" sz="4400" dirty="0"/>
              <a:t>	              </a:t>
            </a:r>
            <a:r>
              <a:rPr lang="es-BO" sz="4400" dirty="0" err="1"/>
              <a:t>Its</a:t>
            </a:r>
            <a:r>
              <a:rPr lang="es-BO" sz="4400" dirty="0"/>
              <a:t>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Theories</a:t>
            </a:r>
            <a:endParaRPr lang="es-BO" sz="4400" dirty="0"/>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endPar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endParaRPr>
          </a:p>
          <a:p>
            <a:pPr marL="85725" marR="0" lvl="0" indent="0" algn="l" defTabSz="914400" rtl="0" eaLnBrk="0" fontAlgn="base" latinLnBrk="0" hangingPunct="0">
              <a:lnSpc>
                <a:spcPct val="100000"/>
              </a:lnSpc>
              <a:spcBef>
                <a:spcPts val="270"/>
              </a:spcBef>
              <a:spcAft>
                <a:spcPts val="0"/>
              </a:spcAft>
              <a:buClr>
                <a:srgbClr val="000000"/>
              </a:buClr>
              <a:buSzPts val="1800"/>
              <a:buFont typeface="Arial" panose="020B0604020202020204" pitchFamily="34" charset="0"/>
              <a:buNone/>
              <a:tabLst/>
              <a:defRPr/>
            </a:pPr>
            <a:r>
              <a:rPr lang="es-BO" sz="4400" dirty="0"/>
              <a:t>			       </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(55 </a:t>
            </a:r>
            <a:r>
              <a:rPr kumimoji="0" lang="es-BO" sz="4400" b="0" i="0" u="none" strike="noStrike" kern="0" cap="none" spc="0" normalizeH="0" baseline="0" noProof="0" dirty="0" err="1">
                <a:ln>
                  <a:noFill/>
                </a:ln>
                <a:solidFill>
                  <a:srgbClr val="000000"/>
                </a:solidFill>
                <a:effectLst/>
                <a:uLnTx/>
                <a:uFillTx/>
                <a:latin typeface="Arial"/>
                <a:cs typeface="Arial"/>
                <a:sym typeface="Arial" panose="020B0604020202020204" pitchFamily="34" charset="0"/>
              </a:rPr>
              <a:t>slides</a:t>
            </a:r>
            <a:r>
              <a:rPr kumimoji="0" lang="es-BO" sz="44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t>)</a:t>
            </a:r>
          </a:p>
          <a:p>
            <a:pPr marL="85725" indent="0">
              <a:buNone/>
            </a:pPr>
            <a:endParaRPr lang="es-BO" sz="4400" dirty="0"/>
          </a:p>
        </p:txBody>
      </p:sp>
    </p:spTree>
    <p:extLst>
      <p:ext uri="{BB962C8B-B14F-4D97-AF65-F5344CB8AC3E}">
        <p14:creationId xmlns:p14="http://schemas.microsoft.com/office/powerpoint/2010/main" val="15213036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103E-9005-3C06-589E-624F87AA34D3}"/>
              </a:ext>
            </a:extLst>
          </p:cNvPr>
          <p:cNvSpPr>
            <a:spLocks noGrp="1"/>
          </p:cNvSpPr>
          <p:nvPr>
            <p:ph type="title"/>
          </p:nvPr>
        </p:nvSpPr>
        <p:spPr>
          <a:xfrm>
            <a:off x="609600" y="188641"/>
            <a:ext cx="10972800" cy="1584176"/>
          </a:xfrm>
        </p:spPr>
        <p:txBody>
          <a:bodyPr/>
          <a:lstStyle/>
          <a:p>
            <a:pPr marL="85725" marR="0" lvl="0" indent="0" defTabSz="914400" rtl="0" eaLnBrk="0" fontAlgn="base" latinLnBrk="0" hangingPunct="0">
              <a:lnSpc>
                <a:spcPct val="100000"/>
              </a:lnSpc>
              <a:spcBef>
                <a:spcPts val="275"/>
              </a:spcBef>
              <a:spcAft>
                <a:spcPct val="0"/>
              </a:spcAft>
              <a:tabLst/>
              <a:defRPr/>
            </a:pPr>
            <a:r>
              <a:rPr kumimoji="0" lang="es-BO" altLang="es-BO" sz="4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The</a:t>
            </a:r>
            <a:r>
              <a:rPr kumimoji="0" lang="es-BO" altLang="es-B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organizing</a:t>
            </a:r>
            <a:r>
              <a:rPr kumimoji="0" lang="es-BO" altLang="es-B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principle</a:t>
            </a:r>
            <a:r>
              <a:rPr kumimoji="0" lang="es-BO" altLang="es-B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of</a:t>
            </a:r>
            <a:r>
              <a:rPr kumimoji="0" lang="es-BO" altLang="es-BO" sz="4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WES</a:t>
            </a:r>
            <a:br>
              <a:rPr kumimoji="0" lang="es-BO" alt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br>
            <a:br>
              <a:rPr kumimoji="0" lang="es-BO" altLang="es-BO" sz="4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br>
            <a:endParaRPr lang="es-BO" b="1" dirty="0"/>
          </a:p>
        </p:txBody>
      </p:sp>
      <p:sp>
        <p:nvSpPr>
          <p:cNvPr id="3" name="Text Placeholder 2">
            <a:extLst>
              <a:ext uri="{FF2B5EF4-FFF2-40B4-BE49-F238E27FC236}">
                <a16:creationId xmlns:a16="http://schemas.microsoft.com/office/drawing/2014/main" id="{F115F1E5-F81D-637F-EB8C-5DCD833FAFD5}"/>
              </a:ext>
            </a:extLst>
          </p:cNvPr>
          <p:cNvSpPr>
            <a:spLocks noGrp="1"/>
          </p:cNvSpPr>
          <p:nvPr>
            <p:ph type="body" idx="1"/>
          </p:nvPr>
        </p:nvSpPr>
        <p:spPr>
          <a:xfrm>
            <a:off x="767408" y="1270220"/>
            <a:ext cx="10972800" cy="5208563"/>
          </a:xfrm>
        </p:spPr>
        <p:txBody>
          <a:bodyPr/>
          <a:lstStyle/>
          <a:p>
            <a:pPr marL="85725" marR="0" lvl="0" indent="0" algn="l" defTabSz="914400" rtl="0" eaLnBrk="0" fontAlgn="base" latinLnBrk="0" hangingPunct="0">
              <a:lnSpc>
                <a:spcPct val="100000"/>
              </a:lnSpc>
              <a:spcBef>
                <a:spcPts val="0"/>
              </a:spcBef>
              <a:spcAft>
                <a:spcPct val="0"/>
              </a:spcAft>
              <a:buClr>
                <a:srgbClr val="000000"/>
              </a:buClr>
              <a:buSzPts val="1800"/>
              <a:buFont typeface="Arial" panose="020B0604020202020204" pitchFamily="34" charset="0"/>
              <a:buNone/>
              <a:tabLst/>
              <a:defRPr/>
            </a:pPr>
            <a:r>
              <a:rPr lang="es-BO" altLang="es-BO" sz="4800" dirty="0" err="1">
                <a:latin typeface="Arial" panose="020B0604020202020204" pitchFamily="34" charset="0"/>
                <a:cs typeface="Arial" panose="020B0604020202020204" pitchFamily="34" charset="0"/>
              </a:rPr>
              <a:t>The</a:t>
            </a:r>
            <a:r>
              <a:rPr lang="es-BO" altLang="es-BO" sz="4800" dirty="0">
                <a:latin typeface="Arial" panose="020B0604020202020204" pitchFamily="34" charset="0"/>
                <a:cs typeface="Arial" panose="020B0604020202020204" pitchFamily="34" charset="0"/>
              </a:rPr>
              <a:t> p</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otentiality</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of</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an</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entity</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is</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translated</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into</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actuality</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via</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purpose-guided</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interaction</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with</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and positive and/</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or</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negative </a:t>
            </a:r>
            <a:r>
              <a:rPr kumimoji="0" lang="es-BO" altLang="es-BO" sz="480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prehension</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of</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lang="es-BO" altLang="es-BO" sz="4800" dirty="0" err="1">
                <a:latin typeface="Arial" panose="020B0604020202020204" pitchFamily="34" charset="0"/>
                <a:cs typeface="Arial" panose="020B0604020202020204" pitchFamily="34" charset="0"/>
              </a:rPr>
              <a:t>its</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kumimoji="0" lang="es-BO" altLang="es-BO" sz="4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environment</a:t>
            </a:r>
            <a:r>
              <a:rPr kumimoji="0" lang="es-BO" altLang="es-BO" sz="4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a:t>
            </a:r>
            <a:endParaRPr lang="es-BO" sz="4800" dirty="0">
              <a:latin typeface="Arial" panose="020B0604020202020204" pitchFamily="34" charset="0"/>
              <a:cs typeface="Arial" panose="020B0604020202020204" pitchFamily="34" charset="0"/>
            </a:endParaRPr>
          </a:p>
          <a:p>
            <a:pPr marL="85725" marR="0" lvl="0" indent="0" algn="ctr" defTabSz="914400" rtl="0" eaLnBrk="0" fontAlgn="base" latinLnBrk="0" hangingPunct="0">
              <a:lnSpc>
                <a:spcPct val="100000"/>
              </a:lnSpc>
              <a:spcBef>
                <a:spcPts val="2400"/>
              </a:spcBef>
              <a:spcAft>
                <a:spcPct val="0"/>
              </a:spcAft>
              <a:buClr>
                <a:srgbClr val="000000"/>
              </a:buClr>
              <a:buSzPts val="1800"/>
              <a:buFont typeface="Arial" panose="020B0604020202020204" pitchFamily="34" charset="0"/>
              <a:buNone/>
              <a:tabLst/>
              <a:defRPr/>
            </a:pPr>
            <a:r>
              <a:rPr kumimoji="0" lang="es-BO" altLang="es-BO" sz="66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rPr>
              <a:t>Po</a:t>
            </a:r>
            <a:r>
              <a:rPr kumimoji="0" lang="es-BO" altLang="es-BO" sz="66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Wingdings" panose="05000000000000000000" pitchFamily="2" charset="2"/>
              </a:rPr>
              <a:t>A</a:t>
            </a:r>
            <a:r>
              <a:rPr kumimoji="0" lang="es-BO" altLang="es-BO" sz="6600" b="0" i="0" u="none" strike="noStrike" kern="0" cap="none" spc="0" normalizeH="0" baseline="0" noProof="0" dirty="0">
                <a:ln>
                  <a:noFill/>
                </a:ln>
                <a:solidFill>
                  <a:srgbClr val="000000"/>
                </a:solidFill>
                <a:effectLst/>
                <a:uLnTx/>
                <a:uFillTx/>
                <a:latin typeface="Georgia" panose="02040502050405020303" pitchFamily="18" charset="0"/>
                <a:ea typeface="+mj-ea"/>
                <a:cs typeface="Arial"/>
                <a:sym typeface="Wingdings" panose="05000000000000000000" pitchFamily="2" charset="2"/>
              </a:rPr>
              <a:t>+</a:t>
            </a:r>
            <a:r>
              <a:rPr kumimoji="0" lang="es-BO" altLang="es-BO" sz="5400" b="0" i="0" u="none" strike="noStrike" kern="0" cap="none" spc="0" normalizeH="0" baseline="0" noProof="0" dirty="0">
                <a:ln>
                  <a:noFill/>
                </a:ln>
                <a:solidFill>
                  <a:srgbClr val="000000"/>
                </a:solidFill>
                <a:effectLst/>
                <a:uLnTx/>
                <a:uFillTx/>
                <a:latin typeface="Georgia" panose="02040502050405020303" pitchFamily="18" charset="0"/>
                <a:ea typeface="+mj-ea"/>
                <a:cs typeface="Arial"/>
                <a:sym typeface="Wingdings" panose="05000000000000000000" pitchFamily="2" charset="2"/>
              </a:rPr>
              <a:t>p</a:t>
            </a:r>
            <a:r>
              <a:rPr kumimoji="0" lang="es-BO" altLang="es-BO" sz="6600" b="0" i="0" u="none" strike="noStrike" kern="0" cap="none" spc="0" normalizeH="0" baseline="0" noProof="0" dirty="0">
                <a:ln>
                  <a:noFill/>
                </a:ln>
                <a:solidFill>
                  <a:srgbClr val="000000"/>
                </a:solidFill>
                <a:effectLst/>
                <a:uLnTx/>
                <a:uFillTx/>
                <a:latin typeface="Georgia" panose="02040502050405020303" pitchFamily="18" charset="0"/>
                <a:ea typeface="+mj-ea"/>
                <a:cs typeface="Arial"/>
                <a:sym typeface="Wingdings" panose="05000000000000000000" pitchFamily="2" charset="2"/>
              </a:rPr>
              <a:t> Pu/I -</a:t>
            </a:r>
            <a:r>
              <a:rPr kumimoji="0" lang="es-BO" altLang="es-BO" sz="54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Wingdings" panose="05000000000000000000" pitchFamily="2" charset="2"/>
              </a:rPr>
              <a:t>p</a:t>
            </a:r>
            <a:r>
              <a:rPr kumimoji="0" lang="es-BO" altLang="es-BO" sz="66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Wingdings" panose="05000000000000000000" pitchFamily="2" charset="2"/>
              </a:rPr>
              <a:t>E</a:t>
            </a:r>
            <a:endParaRPr lang="es-BO" sz="4800" dirty="0"/>
          </a:p>
        </p:txBody>
      </p:sp>
    </p:spTree>
    <p:extLst>
      <p:ext uri="{BB962C8B-B14F-4D97-AF65-F5344CB8AC3E}">
        <p14:creationId xmlns:p14="http://schemas.microsoft.com/office/powerpoint/2010/main" val="2076879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B33A1F-524C-5C6F-6A60-B42E87ACACDA}"/>
              </a:ext>
            </a:extLst>
          </p:cNvPr>
          <p:cNvPicPr>
            <a:picLocks noChangeAspect="1"/>
          </p:cNvPicPr>
          <p:nvPr/>
        </p:nvPicPr>
        <p:blipFill>
          <a:blip r:embed="rId3"/>
          <a:stretch>
            <a:fillRect/>
          </a:stretch>
        </p:blipFill>
        <p:spPr>
          <a:xfrm>
            <a:off x="623392" y="0"/>
            <a:ext cx="10945216" cy="6858000"/>
          </a:xfrm>
          <a:prstGeom prst="rect">
            <a:avLst/>
          </a:prstGeom>
        </p:spPr>
      </p:pic>
    </p:spTree>
    <p:extLst>
      <p:ext uri="{BB962C8B-B14F-4D97-AF65-F5344CB8AC3E}">
        <p14:creationId xmlns:p14="http://schemas.microsoft.com/office/powerpoint/2010/main" val="3542661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ABEEAA-A053-E464-26D2-6C6FE17AA56B}"/>
              </a:ext>
            </a:extLst>
          </p:cNvPr>
          <p:cNvPicPr>
            <a:picLocks noChangeAspect="1"/>
          </p:cNvPicPr>
          <p:nvPr/>
        </p:nvPicPr>
        <p:blipFill>
          <a:blip r:embed="rId3"/>
          <a:stretch>
            <a:fillRect/>
          </a:stretch>
        </p:blipFill>
        <p:spPr>
          <a:xfrm>
            <a:off x="2286000" y="690562"/>
            <a:ext cx="7620000" cy="5476875"/>
          </a:xfrm>
          <a:prstGeom prst="rect">
            <a:avLst/>
          </a:prstGeom>
        </p:spPr>
      </p:pic>
    </p:spTree>
    <p:extLst>
      <p:ext uri="{BB962C8B-B14F-4D97-AF65-F5344CB8AC3E}">
        <p14:creationId xmlns:p14="http://schemas.microsoft.com/office/powerpoint/2010/main" val="39321345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044BEB-F5E6-FC72-77C5-678FCF8EB19E}"/>
              </a:ext>
            </a:extLst>
          </p:cNvPr>
          <p:cNvPicPr>
            <a:picLocks noChangeAspect="1"/>
          </p:cNvPicPr>
          <p:nvPr/>
        </p:nvPicPr>
        <p:blipFill rotWithShape="1">
          <a:blip r:embed="rId3"/>
          <a:srcRect l="9420" r="9091"/>
          <a:stretch/>
        </p:blipFill>
        <p:spPr>
          <a:xfrm>
            <a:off x="1524000" y="0"/>
            <a:ext cx="9144000" cy="6858000"/>
          </a:xfrm>
          <a:prstGeom prst="rect">
            <a:avLst/>
          </a:prstGeom>
        </p:spPr>
      </p:pic>
    </p:spTree>
    <p:extLst>
      <p:ext uri="{BB962C8B-B14F-4D97-AF65-F5344CB8AC3E}">
        <p14:creationId xmlns:p14="http://schemas.microsoft.com/office/powerpoint/2010/main" val="5206471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072227-025D-CBF2-DD02-F6F5CF8A7A9E}"/>
              </a:ext>
            </a:extLst>
          </p:cNvPr>
          <p:cNvPicPr>
            <a:picLocks noChangeAspect="1"/>
          </p:cNvPicPr>
          <p:nvPr/>
        </p:nvPicPr>
        <p:blipFill>
          <a:blip r:embed="rId3"/>
          <a:stretch>
            <a:fillRect/>
          </a:stretch>
        </p:blipFill>
        <p:spPr>
          <a:xfrm>
            <a:off x="1559496" y="0"/>
            <a:ext cx="9073008" cy="6858000"/>
          </a:xfrm>
          <a:prstGeom prst="rect">
            <a:avLst/>
          </a:prstGeom>
        </p:spPr>
      </p:pic>
    </p:spTree>
    <p:extLst>
      <p:ext uri="{BB962C8B-B14F-4D97-AF65-F5344CB8AC3E}">
        <p14:creationId xmlns:p14="http://schemas.microsoft.com/office/powerpoint/2010/main" val="2043067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Marcador de contenido">
            <a:extLst>
              <a:ext uri="{FF2B5EF4-FFF2-40B4-BE49-F238E27FC236}">
                <a16:creationId xmlns:a16="http://schemas.microsoft.com/office/drawing/2014/main" id="{0B4B896E-2690-34F9-3132-AF8CFF4B3B16}"/>
              </a:ext>
            </a:extLst>
          </p:cNvPr>
          <p:cNvSpPr>
            <a:spLocks noGrp="1" noChangeArrowheads="1"/>
          </p:cNvSpPr>
          <p:nvPr>
            <p:ph/>
          </p:nvPr>
        </p:nvSpPr>
        <p:spPr>
          <a:xfrm>
            <a:off x="263352" y="274639"/>
            <a:ext cx="11737304" cy="5851525"/>
          </a:xfrm>
        </p:spPr>
        <p:txBody>
          <a:bodyPr/>
          <a:lstStyle/>
          <a:p>
            <a:pPr algn="ctr">
              <a:buFontTx/>
              <a:buNone/>
            </a:pPr>
            <a:r>
              <a:rPr lang="es-CO" altLang="en-US" dirty="0" err="1"/>
              <a:t>How</a:t>
            </a:r>
            <a:r>
              <a:rPr lang="es-CO" altLang="en-US" dirty="0"/>
              <a:t> </a:t>
            </a:r>
            <a:r>
              <a:rPr lang="es-CO" altLang="en-US" dirty="0" err="1"/>
              <a:t>is</a:t>
            </a:r>
            <a:r>
              <a:rPr lang="es-CO" altLang="en-US" dirty="0"/>
              <a:t> </a:t>
            </a:r>
            <a:r>
              <a:rPr lang="es-CO" altLang="en-US" dirty="0" err="1"/>
              <a:t>the</a:t>
            </a:r>
            <a:r>
              <a:rPr lang="es-CO" altLang="en-US" dirty="0"/>
              <a:t> </a:t>
            </a:r>
            <a:r>
              <a:rPr lang="es-CO" altLang="en-US" dirty="0" err="1"/>
              <a:t>actualization</a:t>
            </a:r>
            <a:r>
              <a:rPr lang="es-CO" altLang="en-US" dirty="0"/>
              <a:t> </a:t>
            </a:r>
            <a:r>
              <a:rPr lang="es-CO" altLang="en-US" dirty="0" err="1"/>
              <a:t>of</a:t>
            </a:r>
            <a:r>
              <a:rPr lang="es-CO" altLang="en-US" dirty="0"/>
              <a:t> </a:t>
            </a:r>
            <a:r>
              <a:rPr lang="es-CO" altLang="en-US" dirty="0" err="1"/>
              <a:t>learners</a:t>
            </a:r>
            <a:r>
              <a:rPr lang="es-CO" altLang="en-US" dirty="0"/>
              <a:t>’ </a:t>
            </a:r>
            <a:r>
              <a:rPr lang="es-CO" altLang="en-US" dirty="0" err="1"/>
              <a:t>potentialities</a:t>
            </a:r>
            <a:r>
              <a:rPr lang="es-CO" altLang="en-US" dirty="0"/>
              <a:t> </a:t>
            </a:r>
            <a:r>
              <a:rPr lang="es-CO" altLang="en-US" dirty="0" err="1"/>
              <a:t>often</a:t>
            </a:r>
            <a:r>
              <a:rPr lang="es-CO" altLang="en-US" dirty="0"/>
              <a:t> </a:t>
            </a:r>
            <a:r>
              <a:rPr lang="es-CO" altLang="en-US" dirty="0" err="1"/>
              <a:t>blocked</a:t>
            </a:r>
            <a:r>
              <a:rPr lang="es-CO" altLang="en-US" dirty="0"/>
              <a:t>?</a:t>
            </a:r>
          </a:p>
          <a:p>
            <a:pPr algn="ctr">
              <a:buFontTx/>
              <a:buNone/>
            </a:pPr>
            <a:endParaRPr lang="es-CO" altLang="en-US" dirty="0"/>
          </a:p>
          <a:p>
            <a:pPr algn="ctr">
              <a:buFontTx/>
              <a:buNone/>
            </a:pPr>
            <a:r>
              <a:rPr lang="es-CO" altLang="en-US" dirty="0" err="1"/>
              <a:t>What</a:t>
            </a:r>
            <a:r>
              <a:rPr lang="es-CO" altLang="en-US" dirty="0"/>
              <a:t> </a:t>
            </a:r>
            <a:r>
              <a:rPr lang="es-CO" altLang="en-US" dirty="0" err="1"/>
              <a:t>happens</a:t>
            </a:r>
            <a:r>
              <a:rPr lang="es-CO" altLang="en-US" dirty="0"/>
              <a:t> </a:t>
            </a:r>
            <a:r>
              <a:rPr lang="es-CO" altLang="en-US" dirty="0" err="1"/>
              <a:t>if</a:t>
            </a:r>
            <a:r>
              <a:rPr lang="es-CO" altLang="en-US" dirty="0"/>
              <a:t> </a:t>
            </a:r>
            <a:r>
              <a:rPr lang="es-CO" altLang="en-US" dirty="0" err="1"/>
              <a:t>the</a:t>
            </a:r>
            <a:r>
              <a:rPr lang="es-CO" altLang="en-US" dirty="0"/>
              <a:t> </a:t>
            </a:r>
            <a:r>
              <a:rPr lang="es-CO" altLang="en-US" dirty="0" err="1"/>
              <a:t>actualization</a:t>
            </a:r>
            <a:r>
              <a:rPr lang="es-CO" altLang="en-US" dirty="0"/>
              <a:t> </a:t>
            </a:r>
            <a:r>
              <a:rPr lang="es-CO" altLang="en-US" dirty="0" err="1"/>
              <a:t>of</a:t>
            </a:r>
            <a:r>
              <a:rPr lang="es-CO" altLang="en-US" dirty="0"/>
              <a:t> </a:t>
            </a:r>
            <a:r>
              <a:rPr lang="es-CO" altLang="en-US" dirty="0" err="1"/>
              <a:t>their</a:t>
            </a:r>
            <a:r>
              <a:rPr lang="es-CO" altLang="en-US" dirty="0"/>
              <a:t> </a:t>
            </a:r>
            <a:r>
              <a:rPr lang="es-CO" altLang="en-US" dirty="0" err="1"/>
              <a:t>potentiality</a:t>
            </a:r>
            <a:r>
              <a:rPr lang="es-CO" altLang="en-US" dirty="0"/>
              <a:t> </a:t>
            </a:r>
            <a:r>
              <a:rPr lang="es-CO" altLang="en-US" dirty="0" err="1"/>
              <a:t>is</a:t>
            </a:r>
            <a:r>
              <a:rPr lang="es-CO" altLang="en-US" dirty="0"/>
              <a:t> </a:t>
            </a:r>
            <a:r>
              <a:rPr lang="es-CO" altLang="en-US" dirty="0" err="1"/>
              <a:t>blocked</a:t>
            </a:r>
            <a:r>
              <a:rPr lang="es-CO" altLang="en-US" dirty="0"/>
              <a:t>?</a:t>
            </a:r>
          </a:p>
          <a:p>
            <a:pPr>
              <a:buFontTx/>
              <a:buNone/>
            </a:pPr>
            <a:endParaRPr lang="es-CO" altLang="en-US" dirty="0"/>
          </a:p>
          <a:p>
            <a:pPr>
              <a:buFontTx/>
              <a:buNone/>
            </a:pPr>
            <a:r>
              <a:rPr lang="es-CO" altLang="en-US" sz="9600" dirty="0"/>
              <a:t>     Po                A</a:t>
            </a:r>
          </a:p>
          <a:p>
            <a:pPr>
              <a:buFontTx/>
              <a:buNone/>
            </a:pPr>
            <a:endParaRPr lang="es-CO" altLang="en-US" sz="2400" dirty="0"/>
          </a:p>
          <a:p>
            <a:pPr>
              <a:buFontTx/>
              <a:buNone/>
            </a:pPr>
            <a:endParaRPr lang="es-CO" altLang="en-US" sz="2400" dirty="0"/>
          </a:p>
          <a:p>
            <a:pPr>
              <a:buFontTx/>
              <a:buNone/>
            </a:pPr>
            <a:endParaRPr lang="es-CO" altLang="en-US" sz="2400" dirty="0"/>
          </a:p>
          <a:p>
            <a:pPr>
              <a:buFontTx/>
              <a:buNone/>
            </a:pPr>
            <a:r>
              <a:rPr lang="es-CO" altLang="en-US" sz="2400" dirty="0"/>
              <a:t>			</a:t>
            </a:r>
            <a:endParaRPr lang="es-CO" altLang="en-US" sz="2800" dirty="0"/>
          </a:p>
        </p:txBody>
      </p:sp>
      <p:sp>
        <p:nvSpPr>
          <p:cNvPr id="3" name="2 Flecha abajo">
            <a:extLst>
              <a:ext uri="{FF2B5EF4-FFF2-40B4-BE49-F238E27FC236}">
                <a16:creationId xmlns:a16="http://schemas.microsoft.com/office/drawing/2014/main" id="{06B39A6C-4BC4-DFFB-1AFE-ED2F412B1109}"/>
              </a:ext>
            </a:extLst>
          </p:cNvPr>
          <p:cNvSpPr/>
          <p:nvPr/>
        </p:nvSpPr>
        <p:spPr>
          <a:xfrm rot="16200000">
            <a:off x="5373179" y="1182886"/>
            <a:ext cx="1517650" cy="4857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algn="ctr" eaLnBrk="1" hangingPunct="1">
              <a:defRPr/>
            </a:pPr>
            <a:r>
              <a:rPr lang="es-CO" sz="3600" dirty="0"/>
              <a:t>ACTUALIZATION</a:t>
            </a:r>
          </a:p>
        </p:txBody>
      </p:sp>
      <p:cxnSp>
        <p:nvCxnSpPr>
          <p:cNvPr id="8" name="7 Conector recto">
            <a:extLst>
              <a:ext uri="{FF2B5EF4-FFF2-40B4-BE49-F238E27FC236}">
                <a16:creationId xmlns:a16="http://schemas.microsoft.com/office/drawing/2014/main" id="{85969B39-D87C-4F1E-92C9-887FCB8CEC95}"/>
              </a:ext>
            </a:extLst>
          </p:cNvPr>
          <p:cNvCxnSpPr/>
          <p:nvPr/>
        </p:nvCxnSpPr>
        <p:spPr>
          <a:xfrm rot="5400000">
            <a:off x="4404667" y="2672061"/>
            <a:ext cx="2428875" cy="22145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DFE9-6F41-B954-B417-93FC7101D0CE}"/>
              </a:ext>
            </a:extLst>
          </p:cNvPr>
          <p:cNvSpPr>
            <a:spLocks noGrp="1"/>
          </p:cNvSpPr>
          <p:nvPr>
            <p:ph type="title"/>
          </p:nvPr>
        </p:nvSpPr>
        <p:spPr>
          <a:xfrm>
            <a:off x="609600" y="427999"/>
            <a:ext cx="10972800" cy="736111"/>
          </a:xfrm>
        </p:spPr>
        <p:txBody>
          <a:bodyPr/>
          <a:lstStyle/>
          <a:p>
            <a:pPr marL="85725" marR="0" lvl="0" indent="0" defTabSz="914400" rtl="0" eaLnBrk="0" fontAlgn="base" latinLnBrk="0" hangingPunct="0">
              <a:lnSpc>
                <a:spcPct val="100000"/>
              </a:lnSpc>
              <a:spcBef>
                <a:spcPts val="1200"/>
              </a:spcBef>
              <a:spcAft>
                <a:spcPct val="0"/>
              </a:spcAft>
              <a:tabLst/>
              <a:defRPr/>
            </a:pPr>
            <a:r>
              <a:rPr kumimoji="0" lang="es-BO" altLang="es-BO" sz="40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Arial" panose="020B0604020202020204" pitchFamily="34" charset="0"/>
              </a:rPr>
              <a:t>Po</a:t>
            </a:r>
            <a:r>
              <a:rPr kumimoji="0" lang="es-BO" altLang="es-BO" sz="40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Wingdings" panose="05000000000000000000" pitchFamily="2" charset="2"/>
              </a:rPr>
              <a:t>A</a:t>
            </a:r>
            <a:r>
              <a:rPr kumimoji="0" lang="es-BO" altLang="es-BO" sz="4000" b="0" i="0" u="none" strike="noStrike" kern="0" cap="none" spc="0" normalizeH="0" baseline="0" noProof="0" dirty="0">
                <a:ln>
                  <a:noFill/>
                </a:ln>
                <a:solidFill>
                  <a:srgbClr val="000000"/>
                </a:solidFill>
                <a:effectLst/>
                <a:uLnTx/>
                <a:uFillTx/>
                <a:latin typeface="Georgia" panose="02040502050405020303" pitchFamily="18" charset="0"/>
                <a:ea typeface="+mj-ea"/>
                <a:cs typeface="Arial"/>
                <a:sym typeface="Wingdings" panose="05000000000000000000" pitchFamily="2" charset="2"/>
              </a:rPr>
              <a:t>+p Pu/</a:t>
            </a:r>
            <a:r>
              <a:rPr kumimoji="0" lang="es-BO" altLang="es-BO" sz="4000" b="0" i="0" u="none" strike="noStrike" kern="0" cap="none" spc="0" normalizeH="0" baseline="0" noProof="0" dirty="0" err="1">
                <a:ln>
                  <a:noFill/>
                </a:ln>
                <a:solidFill>
                  <a:srgbClr val="000000"/>
                </a:solidFill>
                <a:effectLst/>
                <a:uLnTx/>
                <a:uFillTx/>
                <a:latin typeface="Georgia" panose="02040502050405020303" pitchFamily="18" charset="0"/>
                <a:ea typeface="+mj-ea"/>
                <a:cs typeface="Arial"/>
                <a:sym typeface="Wingdings" panose="05000000000000000000" pitchFamily="2" charset="2"/>
              </a:rPr>
              <a:t>I-pE</a:t>
            </a:r>
            <a:br>
              <a:rPr kumimoji="0" lang="es-BO" sz="4800" b="0" i="0" u="none" strike="noStrike" kern="0" cap="none" spc="0" normalizeH="0" baseline="0" noProof="0" dirty="0">
                <a:ln>
                  <a:noFill/>
                </a:ln>
                <a:solidFill>
                  <a:srgbClr val="000000"/>
                </a:solidFill>
                <a:effectLst/>
                <a:uLnTx/>
                <a:uFillTx/>
                <a:latin typeface="Arial"/>
                <a:cs typeface="Arial"/>
                <a:sym typeface="Arial" panose="020B0604020202020204" pitchFamily="34" charset="0"/>
              </a:rPr>
            </a:br>
            <a:endParaRPr lang="es-BO" sz="3200" dirty="0"/>
          </a:p>
        </p:txBody>
      </p:sp>
      <p:sp>
        <p:nvSpPr>
          <p:cNvPr id="3" name="Text Placeholder 2">
            <a:extLst>
              <a:ext uri="{FF2B5EF4-FFF2-40B4-BE49-F238E27FC236}">
                <a16:creationId xmlns:a16="http://schemas.microsoft.com/office/drawing/2014/main" id="{DF61B884-71B2-0226-F4EC-832566E4145E}"/>
              </a:ext>
            </a:extLst>
          </p:cNvPr>
          <p:cNvSpPr>
            <a:spLocks noGrp="1"/>
          </p:cNvSpPr>
          <p:nvPr>
            <p:ph type="body" idx="1"/>
          </p:nvPr>
        </p:nvSpPr>
        <p:spPr>
          <a:xfrm>
            <a:off x="227348" y="1153340"/>
            <a:ext cx="11737304" cy="5602635"/>
          </a:xfrm>
        </p:spPr>
        <p:txBody>
          <a:bodyPr/>
          <a:lstStyle/>
          <a:p>
            <a:pPr marL="85725" indent="0">
              <a:buNone/>
            </a:pPr>
            <a:r>
              <a:rPr lang="es-BO" sz="3000" dirty="0" err="1"/>
              <a:t>Although</a:t>
            </a:r>
            <a:r>
              <a:rPr lang="es-BO" sz="3000" dirty="0"/>
              <a:t> </a:t>
            </a:r>
            <a:r>
              <a:rPr lang="es-BO" sz="3000" dirty="0" err="1"/>
              <a:t>environmental</a:t>
            </a:r>
            <a:r>
              <a:rPr lang="es-BO" sz="3000" dirty="0"/>
              <a:t> </a:t>
            </a:r>
            <a:r>
              <a:rPr lang="es-BO" sz="3000" dirty="0" err="1"/>
              <a:t>entities</a:t>
            </a:r>
            <a:r>
              <a:rPr lang="es-BO" sz="3000" dirty="0"/>
              <a:t> and </a:t>
            </a:r>
            <a:r>
              <a:rPr lang="es-BO" sz="3000" dirty="0" err="1"/>
              <a:t>the</a:t>
            </a:r>
            <a:r>
              <a:rPr lang="es-BO" sz="3000" dirty="0"/>
              <a:t> human </a:t>
            </a:r>
            <a:r>
              <a:rPr lang="es-BO" sz="3000" dirty="0" err="1"/>
              <a:t>potentialities</a:t>
            </a:r>
            <a:r>
              <a:rPr lang="es-BO" sz="3000" dirty="0"/>
              <a:t> </a:t>
            </a:r>
            <a:r>
              <a:rPr lang="es-BO" sz="3000" dirty="0" err="1"/>
              <a:t>that</a:t>
            </a:r>
            <a:r>
              <a:rPr lang="es-BO" sz="3000" dirty="0"/>
              <a:t> </a:t>
            </a:r>
            <a:r>
              <a:rPr lang="es-BO" sz="3000" dirty="0" err="1"/>
              <a:t>enable</a:t>
            </a:r>
            <a:r>
              <a:rPr lang="es-BO" sz="3000" dirty="0"/>
              <a:t> </a:t>
            </a:r>
            <a:r>
              <a:rPr lang="es-BO" sz="3000" dirty="0" err="1"/>
              <a:t>us</a:t>
            </a:r>
            <a:r>
              <a:rPr lang="es-BO" sz="3000" dirty="0"/>
              <a:t> </a:t>
            </a:r>
            <a:r>
              <a:rPr lang="es-BO" sz="3000" dirty="0" err="1"/>
              <a:t>to</a:t>
            </a:r>
            <a:r>
              <a:rPr lang="es-BO" sz="3000" dirty="0"/>
              <a:t> be </a:t>
            </a:r>
            <a:r>
              <a:rPr lang="es-BO" sz="3000" dirty="0" err="1"/>
              <a:t>effective</a:t>
            </a:r>
            <a:r>
              <a:rPr lang="es-BO" sz="3000" dirty="0"/>
              <a:t> </a:t>
            </a:r>
            <a:r>
              <a:rPr lang="es-BO" sz="3000" dirty="0" err="1"/>
              <a:t>with</a:t>
            </a:r>
            <a:r>
              <a:rPr lang="es-BO" sz="3000" dirty="0"/>
              <a:t> </a:t>
            </a:r>
            <a:r>
              <a:rPr lang="es-BO" sz="3000" dirty="0" err="1"/>
              <a:t>them</a:t>
            </a:r>
            <a:r>
              <a:rPr lang="es-BO" sz="3000" dirty="0"/>
              <a:t> are innumerable and are </a:t>
            </a:r>
            <a:r>
              <a:rPr lang="es-BO" sz="3000" dirty="0" err="1"/>
              <a:t>seamlessly</a:t>
            </a:r>
            <a:r>
              <a:rPr lang="es-BO" sz="3000" dirty="0"/>
              <a:t> </a:t>
            </a:r>
            <a:r>
              <a:rPr lang="es-BO" sz="3000" dirty="0" err="1"/>
              <a:t>connected</a:t>
            </a:r>
            <a:r>
              <a:rPr lang="es-BO" sz="3000" dirty="0"/>
              <a:t> </a:t>
            </a:r>
            <a:r>
              <a:rPr lang="es-BO" sz="3000" dirty="0" err="1"/>
              <a:t>with</a:t>
            </a:r>
            <a:r>
              <a:rPr lang="es-BO" sz="3000" dirty="0"/>
              <a:t> </a:t>
            </a:r>
            <a:r>
              <a:rPr lang="es-BO" sz="3000" dirty="0" err="1"/>
              <a:t>one</a:t>
            </a:r>
            <a:r>
              <a:rPr lang="es-BO" sz="3000" dirty="0"/>
              <a:t> </a:t>
            </a:r>
            <a:r>
              <a:rPr lang="es-BO" sz="3000" dirty="0" err="1"/>
              <a:t>another</a:t>
            </a:r>
            <a:r>
              <a:rPr lang="es-BO" sz="3000" dirty="0"/>
              <a:t>, </a:t>
            </a:r>
            <a:r>
              <a:rPr lang="es-BO" sz="3000" dirty="0" err="1"/>
              <a:t>they</a:t>
            </a:r>
            <a:r>
              <a:rPr lang="es-BO" sz="3000" dirty="0"/>
              <a:t> are </a:t>
            </a:r>
            <a:r>
              <a:rPr lang="es-BO" sz="3000" dirty="0" err="1"/>
              <a:t>ordered</a:t>
            </a:r>
            <a:r>
              <a:rPr lang="es-BO" sz="3000" dirty="0"/>
              <a:t> </a:t>
            </a:r>
            <a:r>
              <a:rPr lang="es-BO" sz="3000" dirty="0" err="1"/>
              <a:t>hierarchically</a:t>
            </a:r>
            <a:r>
              <a:rPr lang="es-BO" sz="3000" dirty="0"/>
              <a:t>. </a:t>
            </a:r>
            <a:r>
              <a:rPr lang="es-BO" sz="3000" dirty="0" err="1"/>
              <a:t>Hence</a:t>
            </a:r>
            <a:r>
              <a:rPr lang="es-BO" sz="3000" dirty="0"/>
              <a:t>, </a:t>
            </a:r>
            <a:r>
              <a:rPr lang="es-BO" sz="3000" dirty="0" err="1"/>
              <a:t>for</a:t>
            </a:r>
            <a:r>
              <a:rPr lang="es-BO" sz="3000" dirty="0"/>
              <a:t> </a:t>
            </a:r>
            <a:r>
              <a:rPr lang="es-BO" sz="3000" dirty="0" err="1"/>
              <a:t>managerial</a:t>
            </a:r>
            <a:r>
              <a:rPr lang="es-BO" sz="3000" dirty="0"/>
              <a:t> and </a:t>
            </a:r>
            <a:r>
              <a:rPr lang="es-BO" sz="3000" dirty="0" err="1"/>
              <a:t>practical</a:t>
            </a:r>
            <a:r>
              <a:rPr lang="es-BO" sz="3000" dirty="0"/>
              <a:t> </a:t>
            </a:r>
            <a:r>
              <a:rPr lang="es-BO" sz="3000" dirty="0" err="1"/>
              <a:t>purposes</a:t>
            </a:r>
            <a:r>
              <a:rPr lang="es-BO" sz="3000" dirty="0"/>
              <a:t>, in WES, </a:t>
            </a:r>
            <a:r>
              <a:rPr lang="es-BO" sz="3000" dirty="0" err="1"/>
              <a:t>they</a:t>
            </a:r>
            <a:r>
              <a:rPr lang="es-BO" sz="3000" dirty="0"/>
              <a:t> </a:t>
            </a:r>
            <a:r>
              <a:rPr lang="es-BO" sz="3000" dirty="0" err="1"/>
              <a:t>have</a:t>
            </a:r>
            <a:r>
              <a:rPr lang="es-BO" sz="3000" dirty="0"/>
              <a:t> </a:t>
            </a:r>
            <a:r>
              <a:rPr lang="es-BO" sz="3000" dirty="0" err="1"/>
              <a:t>been</a:t>
            </a:r>
            <a:r>
              <a:rPr lang="es-BO" sz="3000" dirty="0"/>
              <a:t> </a:t>
            </a:r>
            <a:r>
              <a:rPr lang="es-BO" sz="3000" dirty="0" err="1"/>
              <a:t>classified</a:t>
            </a:r>
            <a:r>
              <a:rPr lang="es-BO" sz="3000" dirty="0"/>
              <a:t> </a:t>
            </a:r>
            <a:r>
              <a:rPr lang="es-BO" sz="3000" dirty="0" err="1"/>
              <a:t>into</a:t>
            </a:r>
            <a:r>
              <a:rPr lang="es-BO" sz="3000" dirty="0"/>
              <a:t> </a:t>
            </a:r>
            <a:r>
              <a:rPr lang="es-BO" sz="3000" dirty="0" err="1"/>
              <a:t>five</a:t>
            </a:r>
            <a:r>
              <a:rPr lang="es-BO" sz="3000" dirty="0"/>
              <a:t> </a:t>
            </a:r>
            <a:r>
              <a:rPr lang="es-BO" sz="3000" dirty="0" err="1"/>
              <a:t>domains</a:t>
            </a:r>
            <a:r>
              <a:rPr lang="es-BO" sz="3000" dirty="0"/>
              <a:t> </a:t>
            </a:r>
            <a:r>
              <a:rPr lang="es-BO" sz="3000" dirty="0" err="1"/>
              <a:t>of</a:t>
            </a:r>
            <a:r>
              <a:rPr lang="es-BO" sz="3000" dirty="0"/>
              <a:t> </a:t>
            </a:r>
            <a:r>
              <a:rPr lang="es-BO" sz="3000" dirty="0" err="1"/>
              <a:t>the</a:t>
            </a:r>
            <a:r>
              <a:rPr lang="es-BO" sz="3000" dirty="0"/>
              <a:t> </a:t>
            </a:r>
            <a:r>
              <a:rPr lang="es-BO" sz="3000" dirty="0" err="1"/>
              <a:t>environment</a:t>
            </a:r>
            <a:r>
              <a:rPr lang="es-BO" sz="3000" dirty="0"/>
              <a:t> and </a:t>
            </a:r>
            <a:r>
              <a:rPr lang="es-BO" sz="3000" dirty="0" err="1"/>
              <a:t>five</a:t>
            </a:r>
            <a:r>
              <a:rPr lang="es-BO" sz="3000" dirty="0"/>
              <a:t> </a:t>
            </a:r>
            <a:r>
              <a:rPr lang="es-BO" sz="3000" dirty="0" err="1"/>
              <a:t>types</a:t>
            </a:r>
            <a:r>
              <a:rPr lang="es-BO" sz="3000" dirty="0"/>
              <a:t> </a:t>
            </a:r>
            <a:r>
              <a:rPr lang="es-BO" sz="3000" dirty="0" err="1"/>
              <a:t>of</a:t>
            </a:r>
            <a:r>
              <a:rPr lang="es-BO" sz="3000" dirty="0"/>
              <a:t> </a:t>
            </a:r>
            <a:r>
              <a:rPr lang="es-BO" sz="3000" dirty="0" err="1"/>
              <a:t>potentiality</a:t>
            </a:r>
            <a:r>
              <a:rPr lang="es-BO" sz="3000" dirty="0"/>
              <a:t>:</a:t>
            </a:r>
          </a:p>
          <a:p>
            <a:pPr marL="85725" indent="0">
              <a:buNone/>
            </a:pPr>
            <a:endParaRPr lang="es-BO" sz="3000" dirty="0"/>
          </a:p>
          <a:p>
            <a:pPr marL="85725" indent="0">
              <a:buNone/>
            </a:pPr>
            <a:r>
              <a:rPr lang="es-BO" sz="3000" dirty="0"/>
              <a:t>- </a:t>
            </a:r>
            <a:r>
              <a:rPr lang="es-BO" sz="3000" b="1" dirty="0" err="1"/>
              <a:t>physical</a:t>
            </a:r>
            <a:r>
              <a:rPr lang="es-BO" sz="3000" dirty="0"/>
              <a:t> </a:t>
            </a:r>
            <a:r>
              <a:rPr lang="es-BO" sz="3000" dirty="0" err="1"/>
              <a:t>environment</a:t>
            </a:r>
            <a:r>
              <a:rPr lang="es-BO" sz="3000" dirty="0"/>
              <a:t>			</a:t>
            </a:r>
            <a:r>
              <a:rPr lang="es-BO" sz="3000" dirty="0" err="1"/>
              <a:t>physical</a:t>
            </a:r>
            <a:r>
              <a:rPr lang="es-BO" sz="3000" dirty="0"/>
              <a:t> </a:t>
            </a:r>
            <a:r>
              <a:rPr lang="es-BO" sz="3000" dirty="0" err="1"/>
              <a:t>potentialities</a:t>
            </a:r>
            <a:endParaRPr lang="es-BO" sz="3000" dirty="0"/>
          </a:p>
          <a:p>
            <a:pPr marL="85725" indent="0">
              <a:buNone/>
            </a:pPr>
            <a:r>
              <a:rPr lang="es-BO" sz="3000" dirty="0"/>
              <a:t>- </a:t>
            </a:r>
            <a:r>
              <a:rPr lang="es-BO" sz="3000" b="1" dirty="0"/>
              <a:t>social</a:t>
            </a:r>
            <a:r>
              <a:rPr lang="es-BO" sz="3000" dirty="0"/>
              <a:t> </a:t>
            </a:r>
            <a:r>
              <a:rPr lang="es-BO" sz="3000" dirty="0" err="1"/>
              <a:t>environment</a:t>
            </a:r>
            <a:r>
              <a:rPr lang="es-BO" sz="3000" dirty="0"/>
              <a:t>				social </a:t>
            </a:r>
            <a:r>
              <a:rPr lang="es-BO" sz="3000" dirty="0" err="1"/>
              <a:t>potentialities</a:t>
            </a:r>
            <a:endParaRPr lang="es-BO" sz="3000" dirty="0"/>
          </a:p>
          <a:p>
            <a:pPr marL="85725" indent="0">
              <a:buNone/>
            </a:pPr>
            <a:r>
              <a:rPr lang="es-BO" sz="3000" dirty="0"/>
              <a:t>- </a:t>
            </a:r>
            <a:r>
              <a:rPr lang="es-BO" sz="3000" b="1" dirty="0" err="1"/>
              <a:t>psychological</a:t>
            </a:r>
            <a:r>
              <a:rPr lang="es-BO" sz="3000" dirty="0"/>
              <a:t> </a:t>
            </a:r>
            <a:r>
              <a:rPr lang="es-BO" sz="3000" dirty="0" err="1"/>
              <a:t>environment</a:t>
            </a:r>
            <a:r>
              <a:rPr lang="es-BO" sz="3000" dirty="0"/>
              <a:t>		</a:t>
            </a:r>
            <a:r>
              <a:rPr lang="es-BO" sz="3000" dirty="0" err="1"/>
              <a:t>psychological</a:t>
            </a:r>
            <a:r>
              <a:rPr lang="es-BO" sz="3000" dirty="0"/>
              <a:t> </a:t>
            </a:r>
            <a:r>
              <a:rPr lang="es-BO" sz="3000" dirty="0" err="1"/>
              <a:t>potentialities</a:t>
            </a:r>
            <a:endParaRPr lang="es-BO" sz="3000" dirty="0"/>
          </a:p>
          <a:p>
            <a:pPr marL="85725" indent="0">
              <a:buNone/>
            </a:pPr>
            <a:r>
              <a:rPr lang="es-BO" sz="3000" dirty="0"/>
              <a:t>- </a:t>
            </a:r>
            <a:r>
              <a:rPr lang="es-BO" sz="3000" b="1" dirty="0"/>
              <a:t>spiritual</a:t>
            </a:r>
            <a:r>
              <a:rPr lang="es-BO" sz="3000" dirty="0"/>
              <a:t> </a:t>
            </a:r>
            <a:r>
              <a:rPr lang="es-BO" sz="3000" dirty="0" err="1"/>
              <a:t>environment</a:t>
            </a:r>
            <a:r>
              <a:rPr lang="es-BO" sz="3000" dirty="0"/>
              <a:t>			spiritual </a:t>
            </a:r>
            <a:r>
              <a:rPr lang="es-BO" sz="3000" dirty="0" err="1"/>
              <a:t>potentialities</a:t>
            </a:r>
            <a:r>
              <a:rPr lang="es-BO" sz="3000" dirty="0"/>
              <a:t>	</a:t>
            </a:r>
          </a:p>
        </p:txBody>
      </p:sp>
    </p:spTree>
    <p:extLst>
      <p:ext uri="{BB962C8B-B14F-4D97-AF65-F5344CB8AC3E}">
        <p14:creationId xmlns:p14="http://schemas.microsoft.com/office/powerpoint/2010/main" val="3848673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6E3E20-6EC2-8512-6B99-4BDE69E49884}"/>
              </a:ext>
            </a:extLst>
          </p:cNvPr>
          <p:cNvPicPr>
            <a:picLocks noChangeAspect="1"/>
          </p:cNvPicPr>
          <p:nvPr/>
        </p:nvPicPr>
        <p:blipFill>
          <a:blip r:embed="rId3"/>
          <a:stretch>
            <a:fillRect/>
          </a:stretch>
        </p:blipFill>
        <p:spPr>
          <a:xfrm>
            <a:off x="1559496" y="0"/>
            <a:ext cx="9145016" cy="6858000"/>
          </a:xfrm>
          <a:prstGeom prst="rect">
            <a:avLst/>
          </a:prstGeom>
        </p:spPr>
      </p:pic>
    </p:spTree>
    <p:extLst>
      <p:ext uri="{BB962C8B-B14F-4D97-AF65-F5344CB8AC3E}">
        <p14:creationId xmlns:p14="http://schemas.microsoft.com/office/powerpoint/2010/main" val="771580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83128-8E41-1C6A-AADD-5A01A7891EB3}"/>
              </a:ext>
            </a:extLst>
          </p:cNvPr>
          <p:cNvSpPr>
            <a:spLocks noGrp="1"/>
          </p:cNvSpPr>
          <p:nvPr>
            <p:ph type="body" idx="1"/>
          </p:nvPr>
        </p:nvSpPr>
        <p:spPr>
          <a:xfrm>
            <a:off x="609600" y="692696"/>
            <a:ext cx="10972800" cy="5851525"/>
          </a:xfrm>
        </p:spPr>
        <p:txBody>
          <a:bodyPr/>
          <a:lstStyle/>
          <a:p>
            <a:pPr marL="85725" indent="0">
              <a:buNone/>
            </a:pPr>
            <a:r>
              <a:rPr lang="en-US" sz="4000" dirty="0"/>
              <a:t>“Man is the supreme Talisman. Lack of a proper education hath, however, deprived him of that which he doth inherently possess. . . . Regard man as a mine rich in gems of inestimable value. Education can, alone, cause it to reveal its treasures, and enable mankind to benefit therefrom.” —Bahá'u'lláh</a:t>
            </a:r>
          </a:p>
          <a:p>
            <a:pPr marL="85725" indent="0">
              <a:buNone/>
            </a:pPr>
            <a:endParaRPr lang="en-US" sz="2800" i="1" dirty="0"/>
          </a:p>
          <a:p>
            <a:pPr marL="85725" indent="0">
              <a:buNone/>
            </a:pPr>
            <a:r>
              <a:rPr lang="en-US" sz="2800" i="1" dirty="0"/>
              <a:t>Gleanings from the Writings of Bahá'u'lláh</a:t>
            </a:r>
            <a:r>
              <a:rPr lang="en-US" sz="2800" dirty="0"/>
              <a:t>, CXXII</a:t>
            </a:r>
            <a:endParaRPr lang="es-BO" sz="2800" dirty="0"/>
          </a:p>
        </p:txBody>
      </p:sp>
    </p:spTree>
    <p:extLst>
      <p:ext uri="{BB962C8B-B14F-4D97-AF65-F5344CB8AC3E}">
        <p14:creationId xmlns:p14="http://schemas.microsoft.com/office/powerpoint/2010/main" val="2709289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Oval 2">
            <a:extLst>
              <a:ext uri="{FF2B5EF4-FFF2-40B4-BE49-F238E27FC236}">
                <a16:creationId xmlns:a16="http://schemas.microsoft.com/office/drawing/2014/main" id="{BF4D41CA-0085-BDD6-3F1B-2496012715A8}"/>
              </a:ext>
            </a:extLst>
          </p:cNvPr>
          <p:cNvSpPr>
            <a:spLocks noChangeArrowheads="1"/>
          </p:cNvSpPr>
          <p:nvPr/>
        </p:nvSpPr>
        <p:spPr bwMode="auto">
          <a:xfrm rot="4848485">
            <a:off x="4633120" y="8732"/>
            <a:ext cx="2420937" cy="2590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8659" name="Oval 6">
            <a:extLst>
              <a:ext uri="{FF2B5EF4-FFF2-40B4-BE49-F238E27FC236}">
                <a16:creationId xmlns:a16="http://schemas.microsoft.com/office/drawing/2014/main" id="{DD949A64-D0B9-1FB0-7DF0-D8D9FA3F9D12}"/>
              </a:ext>
            </a:extLst>
          </p:cNvPr>
          <p:cNvSpPr>
            <a:spLocks noChangeArrowheads="1"/>
          </p:cNvSpPr>
          <p:nvPr/>
        </p:nvSpPr>
        <p:spPr bwMode="auto">
          <a:xfrm rot="5721125">
            <a:off x="2686050" y="496888"/>
            <a:ext cx="6326188" cy="548481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8660" name="Text Box 7">
            <a:extLst>
              <a:ext uri="{FF2B5EF4-FFF2-40B4-BE49-F238E27FC236}">
                <a16:creationId xmlns:a16="http://schemas.microsoft.com/office/drawing/2014/main" id="{99FB4CF4-5E42-4E28-777D-05E838B599E9}"/>
              </a:ext>
            </a:extLst>
          </p:cNvPr>
          <p:cNvSpPr txBox="1">
            <a:spLocks noChangeArrowheads="1"/>
          </p:cNvSpPr>
          <p:nvPr/>
        </p:nvSpPr>
        <p:spPr bwMode="auto">
          <a:xfrm>
            <a:off x="3015354" y="6441902"/>
            <a:ext cx="56548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Times New Roman" panose="02020603050405020304" pitchFamily="18" charset="0"/>
              </a:rPr>
              <a:t> </a:t>
            </a:r>
            <a:r>
              <a:rPr lang="es-ES_tradnl" altLang="en-US" sz="2000" b="1" dirty="0">
                <a:latin typeface="Calibri" panose="020F0502020204030204" pitchFamily="34" charset="0"/>
                <a:cs typeface="Calibri" panose="020F0502020204030204" pitchFamily="34" charset="0"/>
              </a:rPr>
              <a:t>HIERARCHICAL ORDERING OF THE ENVIRONMENTS</a:t>
            </a:r>
          </a:p>
        </p:txBody>
      </p:sp>
      <p:grpSp>
        <p:nvGrpSpPr>
          <p:cNvPr id="198661" name="Group 13">
            <a:extLst>
              <a:ext uri="{FF2B5EF4-FFF2-40B4-BE49-F238E27FC236}">
                <a16:creationId xmlns:a16="http://schemas.microsoft.com/office/drawing/2014/main" id="{89C7994B-01D4-ADEE-93B2-D2E114B74F09}"/>
              </a:ext>
            </a:extLst>
          </p:cNvPr>
          <p:cNvGrpSpPr>
            <a:grpSpLocks/>
          </p:cNvGrpSpPr>
          <p:nvPr/>
        </p:nvGrpSpPr>
        <p:grpSpPr bwMode="auto">
          <a:xfrm>
            <a:off x="3382963" y="76200"/>
            <a:ext cx="4800600" cy="5932488"/>
            <a:chOff x="1165" y="48"/>
            <a:chExt cx="3024" cy="3737"/>
          </a:xfrm>
        </p:grpSpPr>
        <p:sp>
          <p:nvSpPr>
            <p:cNvPr id="198662" name="Oval 3">
              <a:extLst>
                <a:ext uri="{FF2B5EF4-FFF2-40B4-BE49-F238E27FC236}">
                  <a16:creationId xmlns:a16="http://schemas.microsoft.com/office/drawing/2014/main" id="{DD29770F-F0E2-050D-4B70-8D8AB8D508E7}"/>
                </a:ext>
              </a:extLst>
            </p:cNvPr>
            <p:cNvSpPr>
              <a:spLocks noChangeArrowheads="1"/>
            </p:cNvSpPr>
            <p:nvPr/>
          </p:nvSpPr>
          <p:spPr bwMode="auto">
            <a:xfrm rot="5284112">
              <a:off x="1679" y="98"/>
              <a:ext cx="2156" cy="2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8663" name="Oval 4">
              <a:extLst>
                <a:ext uri="{FF2B5EF4-FFF2-40B4-BE49-F238E27FC236}">
                  <a16:creationId xmlns:a16="http://schemas.microsoft.com/office/drawing/2014/main" id="{162AB366-7EF8-4634-A01D-17CF599EE073}"/>
                </a:ext>
              </a:extLst>
            </p:cNvPr>
            <p:cNvSpPr>
              <a:spLocks noChangeArrowheads="1"/>
            </p:cNvSpPr>
            <p:nvPr/>
          </p:nvSpPr>
          <p:spPr bwMode="auto">
            <a:xfrm rot="5606994">
              <a:off x="1329" y="225"/>
              <a:ext cx="2831" cy="247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dirty="0"/>
            </a:p>
          </p:txBody>
        </p:sp>
        <p:sp>
          <p:nvSpPr>
            <p:cNvPr id="198664" name="Oval 5">
              <a:extLst>
                <a:ext uri="{FF2B5EF4-FFF2-40B4-BE49-F238E27FC236}">
                  <a16:creationId xmlns:a16="http://schemas.microsoft.com/office/drawing/2014/main" id="{C0B65E7F-9AAD-2312-A479-73AAFD3E48E7}"/>
                </a:ext>
              </a:extLst>
            </p:cNvPr>
            <p:cNvSpPr>
              <a:spLocks noChangeArrowheads="1"/>
            </p:cNvSpPr>
            <p:nvPr/>
          </p:nvSpPr>
          <p:spPr bwMode="auto">
            <a:xfrm rot="5721541">
              <a:off x="949" y="266"/>
              <a:ext cx="3455" cy="30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p>
          </p:txBody>
        </p:sp>
        <p:sp>
          <p:nvSpPr>
            <p:cNvPr id="198665" name="Text Box 8">
              <a:extLst>
                <a:ext uri="{FF2B5EF4-FFF2-40B4-BE49-F238E27FC236}">
                  <a16:creationId xmlns:a16="http://schemas.microsoft.com/office/drawing/2014/main" id="{6FC91FEC-1CD0-6E47-A14A-5CC82D951D2C}"/>
                </a:ext>
              </a:extLst>
            </p:cNvPr>
            <p:cNvSpPr txBox="1">
              <a:spLocks noChangeArrowheads="1"/>
            </p:cNvSpPr>
            <p:nvPr/>
          </p:nvSpPr>
          <p:spPr bwMode="auto">
            <a:xfrm>
              <a:off x="1796" y="3552"/>
              <a:ext cx="182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Calibri" panose="020F0502020204030204" pitchFamily="34" charset="0"/>
                  <a:cs typeface="Calibri" panose="020F0502020204030204" pitchFamily="34" charset="0"/>
                </a:rPr>
                <a:t>ENVIRONMENT OF THE  SELF</a:t>
              </a:r>
            </a:p>
          </p:txBody>
        </p:sp>
        <p:sp>
          <p:nvSpPr>
            <p:cNvPr id="198666" name="Text Box 9">
              <a:extLst>
                <a:ext uri="{FF2B5EF4-FFF2-40B4-BE49-F238E27FC236}">
                  <a16:creationId xmlns:a16="http://schemas.microsoft.com/office/drawing/2014/main" id="{A406EB3C-6B09-0BF9-29B9-B1BF5715567E}"/>
                </a:ext>
              </a:extLst>
            </p:cNvPr>
            <p:cNvSpPr txBox="1">
              <a:spLocks noChangeArrowheads="1"/>
            </p:cNvSpPr>
            <p:nvPr/>
          </p:nvSpPr>
          <p:spPr bwMode="auto">
            <a:xfrm>
              <a:off x="1809" y="2967"/>
              <a:ext cx="165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Calibri" panose="020F0502020204030204" pitchFamily="34" charset="0"/>
                  <a:cs typeface="Calibri" panose="020F0502020204030204" pitchFamily="34" charset="0"/>
                </a:rPr>
                <a:t>SPIRITUAL ENVIRONMENT</a:t>
              </a:r>
            </a:p>
          </p:txBody>
        </p:sp>
        <p:sp>
          <p:nvSpPr>
            <p:cNvPr id="198667" name="Text Box 10">
              <a:extLst>
                <a:ext uri="{FF2B5EF4-FFF2-40B4-BE49-F238E27FC236}">
                  <a16:creationId xmlns:a16="http://schemas.microsoft.com/office/drawing/2014/main" id="{45DBAA07-21FD-64AD-5742-A2FDCC4D2CF2}"/>
                </a:ext>
              </a:extLst>
            </p:cNvPr>
            <p:cNvSpPr txBox="1">
              <a:spLocks noChangeArrowheads="1"/>
            </p:cNvSpPr>
            <p:nvPr/>
          </p:nvSpPr>
          <p:spPr bwMode="auto">
            <a:xfrm>
              <a:off x="2198" y="2295"/>
              <a:ext cx="109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Calibri" panose="020F0502020204030204" pitchFamily="34" charset="0"/>
                  <a:cs typeface="Calibri" panose="020F0502020204030204" pitchFamily="34" charset="0"/>
                </a:rPr>
                <a:t>PSYCHOLOGICAL</a:t>
              </a:r>
            </a:p>
            <a:p>
              <a:pPr>
                <a:spcBef>
                  <a:spcPct val="0"/>
                </a:spcBef>
                <a:buFontTx/>
                <a:buNone/>
              </a:pPr>
              <a:r>
                <a:rPr lang="es-ES_tradnl" altLang="en-US" sz="1800" dirty="0">
                  <a:latin typeface="Calibri" panose="020F0502020204030204" pitchFamily="34" charset="0"/>
                  <a:cs typeface="Calibri" panose="020F0502020204030204" pitchFamily="34" charset="0"/>
                </a:rPr>
                <a:t>ENVIRONMENT</a:t>
              </a:r>
            </a:p>
          </p:txBody>
        </p:sp>
        <p:sp>
          <p:nvSpPr>
            <p:cNvPr id="198668" name="Text Box 11">
              <a:extLst>
                <a:ext uri="{FF2B5EF4-FFF2-40B4-BE49-F238E27FC236}">
                  <a16:creationId xmlns:a16="http://schemas.microsoft.com/office/drawing/2014/main" id="{261697FF-2CDD-C511-8F8D-5B217584F9B2}"/>
                </a:ext>
              </a:extLst>
            </p:cNvPr>
            <p:cNvSpPr txBox="1">
              <a:spLocks noChangeArrowheads="1"/>
            </p:cNvSpPr>
            <p:nvPr/>
          </p:nvSpPr>
          <p:spPr bwMode="auto">
            <a:xfrm>
              <a:off x="2003" y="1631"/>
              <a:ext cx="148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Calibri" panose="020F0502020204030204" pitchFamily="34" charset="0"/>
                  <a:cs typeface="Calibri" panose="020F0502020204030204" pitchFamily="34" charset="0"/>
                </a:rPr>
                <a:t>SOCIAL ENVIRONMENT</a:t>
              </a:r>
            </a:p>
          </p:txBody>
        </p:sp>
        <p:sp>
          <p:nvSpPr>
            <p:cNvPr id="198669" name="Text Box 12">
              <a:extLst>
                <a:ext uri="{FF2B5EF4-FFF2-40B4-BE49-F238E27FC236}">
                  <a16:creationId xmlns:a16="http://schemas.microsoft.com/office/drawing/2014/main" id="{A749E7A5-241B-79E8-677A-E638AF2D4940}"/>
                </a:ext>
              </a:extLst>
            </p:cNvPr>
            <p:cNvSpPr txBox="1">
              <a:spLocks noChangeArrowheads="1"/>
            </p:cNvSpPr>
            <p:nvPr/>
          </p:nvSpPr>
          <p:spPr bwMode="auto">
            <a:xfrm>
              <a:off x="1904" y="705"/>
              <a:ext cx="162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s-ES_tradnl" altLang="en-US" sz="1800" dirty="0">
                  <a:latin typeface="Calibri" panose="020F0502020204030204" pitchFamily="34" charset="0"/>
                  <a:cs typeface="Calibri" panose="020F0502020204030204" pitchFamily="34" charset="0"/>
                </a:rPr>
                <a:t>PHYSICAL ENVIRONMENT</a:t>
              </a: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BE3CF663-ED2D-E552-F857-9CE7383B8A3E}"/>
              </a:ext>
            </a:extLst>
          </p:cNvPr>
          <p:cNvSpPr>
            <a:spLocks noGrp="1" noChangeArrowheads="1"/>
          </p:cNvSpPr>
          <p:nvPr>
            <p:ph type="title"/>
          </p:nvPr>
        </p:nvSpPr>
        <p:spPr>
          <a:xfrm>
            <a:off x="609600" y="620688"/>
            <a:ext cx="10972800" cy="1143000"/>
          </a:xfrm>
        </p:spPr>
        <p:txBody>
          <a:bodyPr/>
          <a:lstStyle/>
          <a:p>
            <a:r>
              <a:rPr lang="en-US" altLang="en-US" sz="4800" b="1" dirty="0">
                <a:solidFill>
                  <a:srgbClr val="000000"/>
                </a:solidFill>
              </a:rPr>
              <a:t>The Philosophy of Education</a:t>
            </a:r>
            <a:br>
              <a:rPr lang="en-US" altLang="en-US" sz="4800" b="1" dirty="0">
                <a:solidFill>
                  <a:srgbClr val="000000"/>
                </a:solidFill>
              </a:rPr>
            </a:br>
            <a:r>
              <a:rPr lang="en-US" altLang="en-US" sz="4800" b="1" dirty="0">
                <a:solidFill>
                  <a:srgbClr val="000000"/>
                </a:solidFill>
              </a:rPr>
              <a:t>of the Wholistic Educational System</a:t>
            </a:r>
            <a:endParaRPr lang="en-US" altLang="en-US" sz="4800" b="1" dirty="0"/>
          </a:p>
        </p:txBody>
      </p:sp>
      <p:sp>
        <p:nvSpPr>
          <p:cNvPr id="159747" name="Content Placeholder 2">
            <a:extLst>
              <a:ext uri="{FF2B5EF4-FFF2-40B4-BE49-F238E27FC236}">
                <a16:creationId xmlns:a16="http://schemas.microsoft.com/office/drawing/2014/main" id="{BACF3041-32F6-F521-71D3-04418C5F8E11}"/>
              </a:ext>
            </a:extLst>
          </p:cNvPr>
          <p:cNvSpPr>
            <a:spLocks noGrp="1" noChangeArrowheads="1"/>
          </p:cNvSpPr>
          <p:nvPr>
            <p:ph idx="1"/>
          </p:nvPr>
        </p:nvSpPr>
        <p:spPr>
          <a:xfrm>
            <a:off x="767408" y="2498885"/>
            <a:ext cx="11092680" cy="4392488"/>
          </a:xfrm>
        </p:spPr>
        <p:txBody>
          <a:bodyPr/>
          <a:lstStyle/>
          <a:p>
            <a:pPr marL="0" indent="0">
              <a:buNone/>
            </a:pPr>
            <a:r>
              <a:rPr lang="en-US" altLang="en-US" sz="4800" dirty="0">
                <a:cs typeface="Calibri" panose="020F0502020204030204" pitchFamily="34" charset="0"/>
              </a:rPr>
              <a:t>The aim of education is to enable the learner to become a life-long learner and teacher of her/his self and others; a learner who is able to consciously and continually: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095A8-2C1E-6898-8FEC-CDE3C001429F}"/>
              </a:ext>
            </a:extLst>
          </p:cNvPr>
          <p:cNvSpPr txBox="1"/>
          <p:nvPr/>
        </p:nvSpPr>
        <p:spPr>
          <a:xfrm>
            <a:off x="623392" y="1171325"/>
            <a:ext cx="11017224" cy="4154984"/>
          </a:xfrm>
          <a:prstGeom prst="rect">
            <a:avLst/>
          </a:prstGeom>
          <a:noFill/>
        </p:spPr>
        <p:txBody>
          <a:bodyPr wrap="square">
            <a:spAutoFit/>
          </a:bodyPr>
          <a:lstStyle/>
          <a:p>
            <a:pPr marL="400050" marR="0" lvl="1" indent="0" algn="l" defTabSz="914400" rtl="0" eaLnBrk="0" fontAlgn="base" latinLnBrk="0" hangingPunct="0">
              <a:lnSpc>
                <a:spcPct val="100000"/>
              </a:lnSpc>
              <a:spcBef>
                <a:spcPts val="1200"/>
              </a:spcBef>
              <a:spcAft>
                <a:spcPct val="0"/>
              </a:spcAft>
              <a:buClrTx/>
              <a:buSzTx/>
              <a:buFontTx/>
              <a:buNone/>
              <a:tabLst/>
              <a:defRPr/>
            </a:pPr>
            <a:r>
              <a:rPr lang="en-US" altLang="en-US" sz="4400" kern="0">
                <a:solidFill>
                  <a:srgbClr val="000000"/>
                </a:solidFill>
                <a:latin typeface="Arial"/>
                <a:cs typeface="Calibri" panose="020F0502020204030204" pitchFamily="34" charset="0"/>
              </a:rPr>
              <a:t>(1) discover, actualize, develop, expand, and refine, at an optimum rate, her/his potentialities, that is, her/his latent, special, God-given talents and other capacities which are physical, social, psychological, and/or spiritual in nature;</a:t>
            </a:r>
            <a:endParaRPr kumimoji="0" lang="en-US" altLang="en-US" sz="4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26924049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73C5A480-51DE-EE7C-7722-EB5A08058573}"/>
              </a:ext>
            </a:extLst>
          </p:cNvPr>
          <p:cNvSpPr>
            <a:spLocks noGrp="1" noChangeArrowheads="1"/>
          </p:cNvSpPr>
          <p:nvPr>
            <p:ph type="title"/>
          </p:nvPr>
        </p:nvSpPr>
        <p:spPr>
          <a:xfrm>
            <a:off x="1127448" y="836712"/>
            <a:ext cx="10009112" cy="5256584"/>
          </a:xfrm>
        </p:spPr>
        <p:txBody>
          <a:bodyPr/>
          <a:lstStyle/>
          <a:p>
            <a:pPr algn="l"/>
            <a:br>
              <a:rPr lang="en-US" altLang="en-US" dirty="0"/>
            </a:br>
            <a:r>
              <a:rPr lang="en-US" altLang="en-US" dirty="0"/>
              <a:t>(2) acquire beneficial knowledge, symbol systems, skills, habits, values, virtues, higher-order competencies, and ideals while rejecting all that is detrimental to her/his well-being;</a:t>
            </a:r>
            <a:br>
              <a:rPr lang="en-US" altLang="en-US" sz="3600" dirty="0"/>
            </a:br>
            <a:br>
              <a:rPr lang="en-US" altLang="en-US" sz="3600" dirty="0"/>
            </a:br>
            <a:endParaRPr lang="en-US" altLang="en-US" sz="36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6CDC021C-4237-AC7C-D5A3-4494EAE6DDCF}"/>
              </a:ext>
            </a:extLst>
          </p:cNvPr>
          <p:cNvSpPr>
            <a:spLocks noGrp="1" noChangeArrowheads="1"/>
          </p:cNvSpPr>
          <p:nvPr>
            <p:ph type="title"/>
          </p:nvPr>
        </p:nvSpPr>
        <p:spPr>
          <a:xfrm>
            <a:off x="2135560" y="1340768"/>
            <a:ext cx="6840760" cy="3816350"/>
          </a:xfrm>
        </p:spPr>
        <p:txBody>
          <a:bodyPr/>
          <a:lstStyle/>
          <a:p>
            <a:pPr algn="l"/>
            <a:r>
              <a:rPr lang="en-US" altLang="en-US" dirty="0">
                <a:solidFill>
                  <a:srgbClr val="000000"/>
                </a:solidFill>
              </a:rPr>
              <a:t>(3) place all of the above</a:t>
            </a:r>
            <a:br>
              <a:rPr lang="en-US" altLang="en-US" dirty="0">
                <a:solidFill>
                  <a:srgbClr val="000000"/>
                </a:solidFill>
              </a:rPr>
            </a:br>
            <a:r>
              <a:rPr lang="en-US" altLang="en-US" dirty="0">
                <a:solidFill>
                  <a:srgbClr val="000000"/>
                </a:solidFill>
              </a:rPr>
              <a:t>at the service of the world; </a:t>
            </a:r>
            <a:endParaRPr lang="en-US"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22B25E3D-0238-4535-EDC7-BCBCAE98F2BA}"/>
              </a:ext>
            </a:extLst>
          </p:cNvPr>
          <p:cNvSpPr>
            <a:spLocks noGrp="1" noChangeArrowheads="1"/>
          </p:cNvSpPr>
          <p:nvPr>
            <p:ph type="title"/>
          </p:nvPr>
        </p:nvSpPr>
        <p:spPr>
          <a:xfrm>
            <a:off x="1981200" y="1052736"/>
            <a:ext cx="8229600" cy="4752528"/>
          </a:xfrm>
        </p:spPr>
        <p:txBody>
          <a:bodyPr/>
          <a:lstStyle/>
          <a:p>
            <a:pPr algn="l"/>
            <a:r>
              <a:rPr lang="en-US" altLang="en-US" dirty="0">
                <a:solidFill>
                  <a:srgbClr val="000000"/>
                </a:solidFill>
              </a:rPr>
              <a:t>(4) know, love, and worship the Creator through knowing and loving </a:t>
            </a:r>
            <a:r>
              <a:rPr lang="en-US" altLang="en-US" dirty="0" err="1">
                <a:solidFill>
                  <a:srgbClr val="000000"/>
                </a:solidFill>
              </a:rPr>
              <a:t>His/Her</a:t>
            </a:r>
            <a:r>
              <a:rPr lang="en-US" altLang="en-US" dirty="0">
                <a:solidFill>
                  <a:srgbClr val="000000"/>
                </a:solidFill>
              </a:rPr>
              <a:t> Manifestations, their Revelations, and </a:t>
            </a:r>
            <a:r>
              <a:rPr lang="en-US" altLang="en-US" dirty="0" err="1">
                <a:solidFill>
                  <a:srgbClr val="000000"/>
                </a:solidFill>
              </a:rPr>
              <a:t>His/Her</a:t>
            </a:r>
            <a:r>
              <a:rPr lang="en-US" altLang="en-US" dirty="0">
                <a:solidFill>
                  <a:srgbClr val="000000"/>
                </a:solidFill>
              </a:rPr>
              <a:t> creation (which includes one’s self);</a:t>
            </a:r>
            <a:endParaRPr lang="en-US"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16D1BAF1-E918-D3CE-A5AE-0C10876FCC81}"/>
              </a:ext>
            </a:extLst>
          </p:cNvPr>
          <p:cNvSpPr>
            <a:spLocks noGrp="1" noChangeArrowheads="1"/>
          </p:cNvSpPr>
          <p:nvPr>
            <p:ph type="title"/>
          </p:nvPr>
        </p:nvSpPr>
        <p:spPr>
          <a:xfrm>
            <a:off x="1631504" y="274639"/>
            <a:ext cx="9937104" cy="6249987"/>
          </a:xfrm>
        </p:spPr>
        <p:txBody>
          <a:bodyPr/>
          <a:lstStyle/>
          <a:p>
            <a:pPr algn="l"/>
            <a:br>
              <a:rPr lang="en-US" altLang="en-US" dirty="0"/>
            </a:br>
            <a:br>
              <a:rPr lang="en-US" altLang="en-US" dirty="0"/>
            </a:br>
            <a:r>
              <a:rPr lang="en-US" altLang="en-US" dirty="0"/>
              <a:t>(5) actualize the potentialities of other people, social entities, and other aspects of the world; that is, to strive to bring about the highest good for all people and all other things everywhere; </a:t>
            </a:r>
            <a:br>
              <a:rPr lang="en-US" altLang="en-US" dirty="0"/>
            </a:br>
            <a:br>
              <a:rPr lang="en-US" altLang="en-US" sz="3200" dirty="0"/>
            </a:br>
            <a:br>
              <a:rPr lang="en-US" altLang="en-US" sz="3200" dirty="0"/>
            </a:br>
            <a:endParaRPr lang="en-US" altLang="en-US" sz="32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1FF43CAF-7A2E-7893-0709-2EB984E73546}"/>
              </a:ext>
            </a:extLst>
          </p:cNvPr>
          <p:cNvSpPr>
            <a:spLocks noGrp="1" noChangeArrowheads="1"/>
          </p:cNvSpPr>
          <p:nvPr>
            <p:ph type="title"/>
          </p:nvPr>
        </p:nvSpPr>
        <p:spPr>
          <a:xfrm>
            <a:off x="839416" y="692696"/>
            <a:ext cx="10873208" cy="5472608"/>
          </a:xfrm>
        </p:spPr>
        <p:txBody>
          <a:bodyPr/>
          <a:lstStyle/>
          <a:p>
            <a:pPr algn="l"/>
            <a:r>
              <a:rPr lang="en-US" altLang="en-US" sz="4100" dirty="0">
                <a:solidFill>
                  <a:srgbClr val="000000"/>
                </a:solidFill>
              </a:rPr>
              <a:t>(6) carry forward an ever-advancing, sustainable civilization characterized by the recognition of the inter-relatedness of all things, the oneness of God, the oneness of religion, and the oneness of humanity; the appreciation of human diversity; the establishment of a divinely-inspired global order; the implementation of social justice; and the enjoyment of international harmony and world peace; and </a:t>
            </a:r>
            <a:endParaRPr lang="en-US" altLang="en-US" sz="41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B6A9FB48-0ABD-7E59-9BD1-16362EAFB938}"/>
              </a:ext>
            </a:extLst>
          </p:cNvPr>
          <p:cNvSpPr>
            <a:spLocks noGrp="1" noChangeArrowheads="1"/>
          </p:cNvSpPr>
          <p:nvPr>
            <p:ph type="title"/>
          </p:nvPr>
        </p:nvSpPr>
        <p:spPr>
          <a:xfrm>
            <a:off x="623392" y="2565400"/>
            <a:ext cx="11017224" cy="1143000"/>
          </a:xfrm>
        </p:spPr>
        <p:txBody>
          <a:bodyPr/>
          <a:lstStyle/>
          <a:p>
            <a:r>
              <a:rPr lang="en-US" altLang="en-US" dirty="0">
                <a:solidFill>
                  <a:srgbClr val="000000"/>
                </a:solidFill>
              </a:rPr>
              <a:t>(7) prepare her/his soul for the afterlife.</a:t>
            </a:r>
            <a:endParaRPr lang="en-US" alt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4">
            <a:extLst>
              <a:ext uri="{FF2B5EF4-FFF2-40B4-BE49-F238E27FC236}">
                <a16:creationId xmlns:a16="http://schemas.microsoft.com/office/drawing/2014/main" id="{1DC06C33-6C3F-B211-E9CF-216D78FC5444}"/>
              </a:ext>
            </a:extLst>
          </p:cNvPr>
          <p:cNvSpPr>
            <a:spLocks noChangeArrowheads="1"/>
          </p:cNvSpPr>
          <p:nvPr/>
        </p:nvSpPr>
        <p:spPr bwMode="auto">
          <a:xfrm>
            <a:off x="1524000" y="-57041"/>
            <a:ext cx="91440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600" dirty="0"/>
          </a:p>
          <a:p>
            <a:pPr algn="ctr" eaLnBrk="1" hangingPunct="1">
              <a:spcBef>
                <a:spcPct val="0"/>
              </a:spcBef>
              <a:buFontTx/>
              <a:buNone/>
            </a:pPr>
            <a:r>
              <a:rPr lang="en-US" altLang="en-US" sz="1800" dirty="0"/>
              <a:t>THEORIES OF HUMAN DEVELOPMENT</a:t>
            </a:r>
          </a:p>
          <a:p>
            <a:pPr algn="ctr" eaLnBrk="1" hangingPunct="1">
              <a:spcBef>
                <a:spcPct val="0"/>
              </a:spcBef>
              <a:buFontTx/>
              <a:buNone/>
            </a:pPr>
            <a:r>
              <a:rPr lang="en-US" altLang="en-US" sz="1800" dirty="0"/>
              <a:t>INCLUDED IN </a:t>
            </a:r>
            <a:r>
              <a:rPr lang="en-US" altLang="en-US" sz="1800" b="1" dirty="0"/>
              <a:t>WES</a:t>
            </a:r>
            <a:r>
              <a:rPr lang="en-US" altLang="en-US" sz="1800" dirty="0"/>
              <a:t>’s RESEARCH REVIEW</a:t>
            </a:r>
            <a:endParaRPr lang="es-CO" altLang="en-US" sz="1800" dirty="0"/>
          </a:p>
          <a:p>
            <a:pPr eaLnBrk="1" hangingPunct="1">
              <a:spcBef>
                <a:spcPct val="0"/>
              </a:spcBef>
              <a:buFontTx/>
              <a:buNone/>
            </a:pPr>
            <a:r>
              <a:rPr lang="en-US" altLang="en-US" sz="1900" dirty="0" err="1"/>
              <a:t>Preformationism</a:t>
            </a:r>
            <a:endParaRPr lang="es-CO" altLang="en-US" sz="1900" dirty="0"/>
          </a:p>
          <a:p>
            <a:pPr eaLnBrk="1" hangingPunct="1">
              <a:spcBef>
                <a:spcPct val="0"/>
              </a:spcBef>
              <a:buFontTx/>
              <a:buNone/>
            </a:pPr>
            <a:r>
              <a:rPr lang="en-US" altLang="en-US" sz="1900" dirty="0"/>
              <a:t>The Environmentalism of John</a:t>
            </a:r>
            <a:r>
              <a:rPr lang="en-US" altLang="en-US" sz="1900" b="1" dirty="0"/>
              <a:t> Locke</a:t>
            </a:r>
            <a:endParaRPr lang="es-CO" altLang="en-US" sz="1900" b="1" dirty="0"/>
          </a:p>
          <a:p>
            <a:pPr eaLnBrk="1" hangingPunct="1">
              <a:spcBef>
                <a:spcPct val="0"/>
              </a:spcBef>
              <a:buFontTx/>
              <a:buNone/>
            </a:pPr>
            <a:r>
              <a:rPr lang="en-US" altLang="en-US" sz="1900" dirty="0"/>
              <a:t>The Romantic Naturalism of Jean Jacques </a:t>
            </a:r>
            <a:r>
              <a:rPr lang="en-US" altLang="en-US" sz="1900" b="1" dirty="0"/>
              <a:t>Rousseau</a:t>
            </a:r>
            <a:endParaRPr lang="es-CO" altLang="en-US" sz="1900" b="1" dirty="0"/>
          </a:p>
          <a:p>
            <a:pPr eaLnBrk="1" hangingPunct="1">
              <a:spcBef>
                <a:spcPct val="0"/>
              </a:spcBef>
              <a:buFontTx/>
              <a:buNone/>
            </a:pPr>
            <a:r>
              <a:rPr lang="en-US" altLang="en-US" sz="1900" dirty="0"/>
              <a:t>The Maturational Theory of Arnold</a:t>
            </a:r>
            <a:r>
              <a:rPr lang="en-US" altLang="en-US" sz="1900" b="1" dirty="0"/>
              <a:t> Gesell</a:t>
            </a:r>
            <a:endParaRPr lang="es-CO" altLang="en-US" sz="1900" b="1" dirty="0"/>
          </a:p>
          <a:p>
            <a:pPr eaLnBrk="1" hangingPunct="1">
              <a:spcBef>
                <a:spcPct val="0"/>
              </a:spcBef>
              <a:buFontTx/>
              <a:buNone/>
            </a:pPr>
            <a:r>
              <a:rPr lang="en-US" altLang="en-US" sz="1900" dirty="0"/>
              <a:t>The Theory of Evolution of Charles</a:t>
            </a:r>
            <a:r>
              <a:rPr lang="en-US" altLang="en-US" sz="1900" b="1" dirty="0"/>
              <a:t> Darwin</a:t>
            </a:r>
            <a:endParaRPr lang="es-CO" altLang="en-US" sz="1900" b="1" dirty="0"/>
          </a:p>
          <a:p>
            <a:pPr eaLnBrk="1" hangingPunct="1">
              <a:spcBef>
                <a:spcPct val="0"/>
              </a:spcBef>
              <a:buFontTx/>
              <a:buNone/>
            </a:pPr>
            <a:r>
              <a:rPr lang="en-US" altLang="en-US" sz="1900" dirty="0"/>
              <a:t>The Ethological View of Child Development of John</a:t>
            </a:r>
            <a:r>
              <a:rPr lang="en-US" altLang="en-US" sz="1900" b="1" dirty="0"/>
              <a:t> Bowlby</a:t>
            </a:r>
            <a:endParaRPr lang="es-CO" altLang="en-US" sz="1900" b="1" dirty="0"/>
          </a:p>
          <a:p>
            <a:pPr eaLnBrk="1" hangingPunct="1">
              <a:spcBef>
                <a:spcPct val="0"/>
              </a:spcBef>
              <a:buFontTx/>
              <a:buNone/>
            </a:pPr>
            <a:r>
              <a:rPr lang="en-US" altLang="en-US" sz="1900" dirty="0"/>
              <a:t>The Educational Philosophy of Maria</a:t>
            </a:r>
            <a:r>
              <a:rPr lang="en-US" altLang="en-US" sz="1900" b="1" dirty="0"/>
              <a:t> Montessori</a:t>
            </a:r>
            <a:endParaRPr lang="es-CO" altLang="en-US" sz="1900" b="1" dirty="0"/>
          </a:p>
          <a:p>
            <a:pPr eaLnBrk="1" hangingPunct="1">
              <a:spcBef>
                <a:spcPct val="0"/>
              </a:spcBef>
              <a:buFontTx/>
              <a:buNone/>
            </a:pPr>
            <a:r>
              <a:rPr lang="en-US" altLang="en-US" sz="1900" dirty="0"/>
              <a:t>The Organismic and Comparative Theory of Heinz</a:t>
            </a:r>
            <a:r>
              <a:rPr lang="en-US" altLang="en-US" sz="1900" b="1" dirty="0"/>
              <a:t> Werner</a:t>
            </a:r>
            <a:endParaRPr lang="es-CO" altLang="en-US" sz="1900" b="1" dirty="0"/>
          </a:p>
          <a:p>
            <a:pPr eaLnBrk="1" hangingPunct="1">
              <a:spcBef>
                <a:spcPct val="0"/>
              </a:spcBef>
              <a:buFontTx/>
              <a:buNone/>
            </a:pPr>
            <a:r>
              <a:rPr lang="en-US" altLang="en-US" sz="1900" dirty="0"/>
              <a:t>The Cognitive-Developmental Theory of Jean</a:t>
            </a:r>
            <a:r>
              <a:rPr lang="en-US" altLang="en-US" sz="1900" b="1" dirty="0"/>
              <a:t> Piaget</a:t>
            </a:r>
            <a:endParaRPr lang="es-CO" altLang="en-US" sz="1900" b="1" dirty="0"/>
          </a:p>
          <a:p>
            <a:pPr eaLnBrk="1" hangingPunct="1">
              <a:spcBef>
                <a:spcPct val="0"/>
              </a:spcBef>
              <a:buFontTx/>
              <a:buNone/>
            </a:pPr>
            <a:r>
              <a:rPr lang="en-US" altLang="en-US" sz="1900" dirty="0"/>
              <a:t>The Stages of Moral Development of Lawrence</a:t>
            </a:r>
            <a:r>
              <a:rPr lang="en-US" altLang="en-US" sz="1900" b="1" dirty="0"/>
              <a:t> Kohlberg</a:t>
            </a:r>
            <a:endParaRPr lang="es-CO" altLang="en-US" sz="1900" b="1" dirty="0"/>
          </a:p>
          <a:p>
            <a:pPr eaLnBrk="1" hangingPunct="1">
              <a:spcBef>
                <a:spcPct val="0"/>
              </a:spcBef>
              <a:buFontTx/>
              <a:buNone/>
            </a:pPr>
            <a:r>
              <a:rPr lang="en-US" altLang="en-US" sz="1900" dirty="0"/>
              <a:t>The Psychoanalytic Theory of Sigmund</a:t>
            </a:r>
            <a:r>
              <a:rPr lang="en-US" altLang="en-US" sz="1900" b="1" dirty="0"/>
              <a:t> Freud</a:t>
            </a:r>
            <a:endParaRPr lang="es-CO" altLang="en-US" sz="1900" b="1" dirty="0"/>
          </a:p>
          <a:p>
            <a:pPr eaLnBrk="1" hangingPunct="1">
              <a:spcBef>
                <a:spcPct val="0"/>
              </a:spcBef>
              <a:buFontTx/>
              <a:buNone/>
            </a:pPr>
            <a:r>
              <a:rPr lang="en-US" altLang="en-US" sz="1900" dirty="0"/>
              <a:t>The Eight Stages of Life of Erik H. </a:t>
            </a:r>
            <a:r>
              <a:rPr lang="en-US" altLang="en-US" sz="1900" b="1" dirty="0"/>
              <a:t>Erikson</a:t>
            </a:r>
            <a:endParaRPr lang="es-CO" altLang="en-US" sz="1900" b="1" dirty="0"/>
          </a:p>
          <a:p>
            <a:pPr eaLnBrk="1" hangingPunct="1">
              <a:spcBef>
                <a:spcPct val="0"/>
              </a:spcBef>
              <a:buFontTx/>
              <a:buNone/>
            </a:pPr>
            <a:r>
              <a:rPr lang="en-US" altLang="en-US" sz="1900" dirty="0"/>
              <a:t>The Theory of Adulthood of Carl G.</a:t>
            </a:r>
            <a:r>
              <a:rPr lang="en-US" altLang="en-US" sz="1900" b="1" dirty="0"/>
              <a:t> Jung</a:t>
            </a:r>
            <a:endParaRPr lang="es-CO" altLang="en-US" sz="1900" b="1" dirty="0"/>
          </a:p>
          <a:p>
            <a:pPr eaLnBrk="1" hangingPunct="1">
              <a:spcBef>
                <a:spcPct val="0"/>
              </a:spcBef>
              <a:buFontTx/>
              <a:buNone/>
            </a:pPr>
            <a:r>
              <a:rPr lang="en-US" altLang="en-US" sz="1900" dirty="0"/>
              <a:t>The Theory of Motivation of Abraham</a:t>
            </a:r>
            <a:r>
              <a:rPr lang="en-US" altLang="en-US" sz="1900" b="1" dirty="0"/>
              <a:t> Maslow</a:t>
            </a:r>
            <a:endParaRPr lang="es-CO" altLang="en-US" sz="1900" b="1" dirty="0"/>
          </a:p>
          <a:p>
            <a:pPr eaLnBrk="1" hangingPunct="1">
              <a:spcBef>
                <a:spcPct val="0"/>
              </a:spcBef>
              <a:buFontTx/>
              <a:buNone/>
            </a:pPr>
            <a:r>
              <a:rPr lang="en-US" altLang="en-US" sz="1900" dirty="0"/>
              <a:t>The ANISA Theory of Development of Daniel C.</a:t>
            </a:r>
            <a:r>
              <a:rPr lang="en-US" altLang="en-US" sz="1900" b="1" dirty="0"/>
              <a:t> Jordan</a:t>
            </a:r>
            <a:endParaRPr lang="es-CO" altLang="en-US" sz="1900" b="1" dirty="0"/>
          </a:p>
          <a:p>
            <a:pPr eaLnBrk="1" hangingPunct="1">
              <a:spcBef>
                <a:spcPct val="0"/>
              </a:spcBef>
              <a:buFontTx/>
              <a:buNone/>
            </a:pPr>
            <a:r>
              <a:rPr lang="en-US" altLang="en-US" sz="1900" dirty="0"/>
              <a:t>The Developmental "Imitative" Social-Self Theory of James Mark </a:t>
            </a:r>
            <a:r>
              <a:rPr lang="en-US" altLang="en-US" sz="1900" b="1" dirty="0"/>
              <a:t>Baldwin</a:t>
            </a:r>
            <a:endParaRPr lang="es-CO" altLang="en-US" sz="1900" b="1" dirty="0"/>
          </a:p>
          <a:p>
            <a:pPr eaLnBrk="1" hangingPunct="1">
              <a:spcBef>
                <a:spcPct val="0"/>
              </a:spcBef>
              <a:buFontTx/>
              <a:buNone/>
            </a:pPr>
            <a:r>
              <a:rPr lang="en-US" altLang="en-US" sz="1900" dirty="0"/>
              <a:t>The Theory of Language Development of Noam</a:t>
            </a:r>
            <a:r>
              <a:rPr lang="en-US" altLang="en-US" sz="1900" b="1" dirty="0"/>
              <a:t> Chomsky</a:t>
            </a:r>
            <a:endParaRPr lang="es-CO" altLang="en-US" sz="1900" b="1" dirty="0"/>
          </a:p>
          <a:p>
            <a:pPr eaLnBrk="1" hangingPunct="1">
              <a:spcBef>
                <a:spcPct val="0"/>
              </a:spcBef>
              <a:buFontTx/>
              <a:buNone/>
            </a:pPr>
            <a:r>
              <a:rPr lang="en-US" altLang="en-US" sz="1900" dirty="0"/>
              <a:t>The Stages of Intellectual Development of Lev</a:t>
            </a:r>
            <a:r>
              <a:rPr lang="en-US" altLang="en-US" sz="1900" b="1" dirty="0"/>
              <a:t> Vygotsky</a:t>
            </a:r>
            <a:endParaRPr lang="es-CO" altLang="en-US" sz="1900" b="1" dirty="0"/>
          </a:p>
          <a:p>
            <a:pPr eaLnBrk="1" hangingPunct="1">
              <a:spcBef>
                <a:spcPct val="0"/>
              </a:spcBef>
              <a:buFontTx/>
              <a:buNone/>
            </a:pPr>
            <a:r>
              <a:rPr lang="en-US" altLang="en-US" sz="1900" dirty="0"/>
              <a:t>The Theory of Structural Cognitive Modifiability of Reuven</a:t>
            </a:r>
            <a:r>
              <a:rPr lang="en-US" altLang="en-US" sz="1900" b="1" dirty="0"/>
              <a:t> Feuerstein</a:t>
            </a:r>
          </a:p>
          <a:p>
            <a:pPr eaLnBrk="1" hangingPunct="1">
              <a:spcBef>
                <a:spcPct val="0"/>
              </a:spcBef>
              <a:buFontTx/>
              <a:buNone/>
            </a:pPr>
            <a:r>
              <a:rPr lang="en-US" altLang="en-US" sz="1900" dirty="0"/>
              <a:t>The Theory of Multiple Intelligences of Howard</a:t>
            </a:r>
            <a:r>
              <a:rPr lang="en-US" altLang="en-US" sz="1900" b="1" dirty="0"/>
              <a:t> Gardner</a:t>
            </a:r>
            <a:endParaRPr lang="en-US" altLang="en-US" sz="1900"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Diseño predetermin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23439</TotalTime>
  <Words>26154</Words>
  <Application>Microsoft Office PowerPoint</Application>
  <PresentationFormat>Widescreen</PresentationFormat>
  <Paragraphs>1455</Paragraphs>
  <Slides>158</Slides>
  <Notes>150</Notes>
  <HiddenSlides>0</HiddenSlides>
  <MMClips>0</MMClips>
  <ScaleCrop>false</ScaleCrop>
  <HeadingPairs>
    <vt:vector size="8" baseType="variant">
      <vt:variant>
        <vt:lpstr>Fonts Used</vt:lpstr>
      </vt:variant>
      <vt:variant>
        <vt:i4>9</vt:i4>
      </vt:variant>
      <vt:variant>
        <vt:lpstr>Theme</vt:lpstr>
      </vt:variant>
      <vt:variant>
        <vt:i4>14</vt:i4>
      </vt:variant>
      <vt:variant>
        <vt:lpstr>Embedded OLE Servers</vt:lpstr>
      </vt:variant>
      <vt:variant>
        <vt:i4>1</vt:i4>
      </vt:variant>
      <vt:variant>
        <vt:lpstr>Slide Titles</vt:lpstr>
      </vt:variant>
      <vt:variant>
        <vt:i4>158</vt:i4>
      </vt:variant>
    </vt:vector>
  </HeadingPairs>
  <TitlesOfParts>
    <vt:vector size="182" baseType="lpstr">
      <vt:lpstr>Arial</vt:lpstr>
      <vt:lpstr>BaskervilleT</vt:lpstr>
      <vt:lpstr>Calibri</vt:lpstr>
      <vt:lpstr>Calibri Light</vt:lpstr>
      <vt:lpstr>Fernando</vt:lpstr>
      <vt:lpstr>Georgia</vt:lpstr>
      <vt:lpstr>Google Sans</vt:lpstr>
      <vt:lpstr>Times New Roman</vt:lpstr>
      <vt:lpstr>Wingdings</vt:lpstr>
      <vt:lpstr>Default Design</vt:lpstr>
      <vt:lpstr>1_Default Design</vt:lpstr>
      <vt:lpstr>2_Default Design</vt:lpstr>
      <vt:lpstr>3_Default Design</vt:lpstr>
      <vt:lpstr>4_Default Design</vt:lpstr>
      <vt:lpstr>5_Default Design</vt:lpstr>
      <vt:lpstr>20_Default Design</vt:lpstr>
      <vt:lpstr>7_Default Design</vt:lpstr>
      <vt:lpstr>8_Default Design</vt:lpstr>
      <vt:lpstr>Office Theme</vt:lpstr>
      <vt:lpstr>9_Default Design</vt:lpstr>
      <vt:lpstr>6_Default Design</vt:lpstr>
      <vt:lpstr>1_Diseño predeterminado</vt:lpstr>
      <vt:lpstr>Tema de Office</vt:lpstr>
      <vt:lpstr>Acrobat Document</vt:lpstr>
      <vt:lpstr>PowerPoint Presentation</vt:lpstr>
      <vt:lpstr>   Handouts for: The Wholistic Education System (WES)    </vt:lpstr>
      <vt:lpstr>PowerPoint Presentation</vt:lpstr>
      <vt:lpstr>PowerPoint Presentation</vt:lpstr>
      <vt:lpstr>PowerPoint Presentation</vt:lpstr>
      <vt:lpstr>PowerPoint Presentation</vt:lpstr>
      <vt:lpstr> Dr. Daniel C. Jordan (1932-1982) </vt:lpstr>
      <vt:lpstr>PowerPoint Presentation</vt:lpstr>
      <vt:lpstr>PowerPoint Presentation</vt:lpstr>
      <vt:lpstr>PowerPoint Presentation</vt:lpstr>
      <vt:lpstr>PowerPoint Presentation</vt:lpstr>
      <vt:lpstr>PowerPoint Presentation</vt:lpstr>
      <vt:lpstr>Not withstanding advances in psychology and sociology, there is no science of education. Why not? There is a science of medicine furnishing doctors with reliable theory and autonomy; but instead of a science of education providing teachers with the theory and autonomy they need, we have government officials and school administrators telling teachers how and what to do.         --Jean Piaget (1970) </vt:lpstr>
      <vt:lpstr>PowerPoint Presentation</vt:lpstr>
      <vt:lpstr>There can be no science of education until the vast knowledge available about human growth, development, memory, emotion, learning, and behavior is organized and put into usable form. But there is no hope of organizing this knowledge and making it usable without an organizing principle. The primary reason we have no science of education is the lack of such a principle.  --Daniel C. Jordan, former Dean of Education, National University, San Diego</vt:lpstr>
      <vt:lpstr>PowerPoint Presentation</vt:lpstr>
      <vt:lpstr>PowerPoint Presentation</vt:lpstr>
      <vt:lpstr>PowerPoint Presentation</vt:lpstr>
      <vt:lpstr>  Humanities-inspired, Philosophical &amp; Scientific Thinking on Reality &amp; Humanity:  Sources Reviewed by Anisa Team</vt:lpstr>
      <vt:lpstr>PowerPoint Presentation</vt:lpstr>
      <vt:lpstr>PowerPoint Presentation</vt:lpstr>
      <vt:lpstr>PowerPoint Presentation</vt:lpstr>
      <vt:lpstr>PowerPoint Presentation</vt:lpstr>
      <vt:lpstr>PowerPoint Presentation</vt:lpstr>
      <vt:lpstr>The organizing principle found by Dr. Jordan: “Potentiality is translated into actuality via interaction with the environment.”  P  A I c 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WES is informed and inspired by the revealed “Divine Guidance” found in the sacred scriptures and oral traditions of the world which illumine, for example:  - how to practice the presence of God  - the nature of reality, - the purpose of life, and - how to increase happiness. </vt:lpstr>
      <vt:lpstr> Some examples of sources of Divine Guidance (in chronological order from most recent to most ancient): </vt:lpstr>
      <vt:lpstr>PowerPoint Presentation</vt:lpstr>
      <vt:lpstr>PowerPoint Presentation</vt:lpstr>
      <vt:lpstr>PowerPoint Presentation</vt:lpstr>
      <vt:lpstr>Sciences that inform WES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Humanities that inform and illumine WES</vt:lpstr>
      <vt:lpstr>Principles regarding the arts and other humanities that inform WES </vt:lpstr>
      <vt:lpstr>PowerPoint Presentation</vt:lpstr>
      <vt:lpstr>PowerPoint Presentation</vt:lpstr>
      <vt:lpstr>PowerPoint Presentation</vt:lpstr>
      <vt:lpstr>PowerPoint Presentation</vt:lpstr>
      <vt:lpstr>PowerPoint Presentation</vt:lpstr>
      <vt:lpstr>    Alfred North Whitehead (1861-1947)    His major works  Principia Mathematica -- 3 volumes (1910-1913) The Concept of Nature (1920) Science and the Modern World (1925) Aims of Education (1929) Process and Reality (1929) Adventures of Ideas (1933) Modes of Thought (1938) </vt:lpstr>
      <vt:lpstr>  Some of the principal process philosophers  Alfred North Whitehead  Henri Bergson Charles Peirce John Dewey  Charles Hartshorne John B. Cobb Jr.  </vt:lpstr>
      <vt:lpstr>Educators who have recommended Whitehead’s cosmology for the field of education and/or actually applied it</vt:lpstr>
      <vt:lpstr>Charles Hartshorne on Alfred North Whitehead’s Philosophy of Organism / Metaphysics / Cosmology /  Process Philosophy </vt:lpstr>
      <vt:lpstr>  7th International Whitehead Conference January 5-9, 2009 Bangalore, Karnataka, India  Process, Religion and Society   “The philosophy of organism seems to approximate more to some strains of Indian or Chinese thought than to western    Asiatic or European thought.” (Alfred North Whitehead, Process and Reality, 7)        Call for Papers Everybody who can identify with one or other objective of this conference is cordially invited to attend and present a paper at the 7th International Whitehead Conference.  Organized By Faculty of Philosophy Dharmaram Vidya Kshetram www.dvk.in   PG Department of Philosophy Christ College (Autonomous) www.christcollege.edu   </vt:lpstr>
      <vt:lpstr> 1. Whitehead and Process </vt:lpstr>
      <vt:lpstr> 2. Whitehead and Religion </vt:lpstr>
      <vt:lpstr> 3. Whitehead and Society </vt:lpstr>
      <vt:lpstr>PowerPoint Presentation</vt:lpstr>
      <vt:lpstr>PowerPoint Presentation</vt:lpstr>
      <vt:lpstr>PowerPoint Presentation</vt:lpstr>
      <vt:lpstr>Next: A Toolbox of Whiteheadian Concepts</vt:lpstr>
      <vt:lpstr>Key Concepts of Process Philosophy</vt:lpstr>
      <vt:lpstr>EIGHT PRINCIPLES OF PROCESS PHILOSOPHY</vt:lpstr>
      <vt:lpstr>PRINCIPLES OF PROCESS PHILOSOPHY (Cont’d)</vt:lpstr>
      <vt:lpstr>A PARADIGM SHIFT FROM  MECHANISM                     TO                        ORGANSIM</vt:lpstr>
      <vt:lpstr>PowerPoint Presentation</vt:lpstr>
      <vt:lpstr>PowerPoint Presentation</vt:lpstr>
      <vt:lpstr>The organizing principle of WES  </vt:lpstr>
      <vt:lpstr>PowerPoint Presentation</vt:lpstr>
      <vt:lpstr>PowerPoint Presentation</vt:lpstr>
      <vt:lpstr>PowerPoint Presentation</vt:lpstr>
      <vt:lpstr>PowerPoint Presentation</vt:lpstr>
      <vt:lpstr>PowerPoint Presentation</vt:lpstr>
      <vt:lpstr>PoA+p Pu/I-pE </vt:lpstr>
      <vt:lpstr>PowerPoint Presentation</vt:lpstr>
      <vt:lpstr>PowerPoint Presentation</vt:lpstr>
      <vt:lpstr>The Philosophy of Education of the Wholistic Educational System</vt:lpstr>
      <vt:lpstr>PowerPoint Presentation</vt:lpstr>
      <vt:lpstr> (2) acquire beneficial knowledge, symbol systems, skills, habits, values, virtues, higher-order competencies, and ideals while rejecting all that is detrimental to her/his well-being;  </vt:lpstr>
      <vt:lpstr>(3) place all of the above at the service of the world; </vt:lpstr>
      <vt:lpstr>(4) know, love, and worship the Creator through knowing and loving His/Her Manifestations, their Revelations, and His/Her creation (which includes one’s self);</vt:lpstr>
      <vt:lpstr>  (5) actualize the potentialities of other people, social entities, and other aspects of the world; that is, to strive to bring about the highest good for all people and all other things everywhere;    </vt:lpstr>
      <vt:lpstr>(6) carry forward an ever-advancing, sustainable civilization characterized by the recognition of the inter-relatedness of all things, the oneness of God, the oneness of religion, and the oneness of humanity; the appreciation of human diversity; the establishment of a divinely-inspired global order; the implementation of social justice; and the enjoyment of international harmony and world peace; and </vt:lpstr>
      <vt:lpstr>(7) prepare her/his soul for the afterlife.</vt:lpstr>
      <vt:lpstr>PowerPoint Presentation</vt:lpstr>
      <vt:lpstr>PowerPoint Presentation</vt:lpstr>
      <vt:lpstr>Key Concepts of the Theories of Development and Learning</vt:lpstr>
      <vt:lpstr>PowerPoint Presentation</vt:lpstr>
      <vt:lpstr>Intelligence(s) = Heredity (Genetic Endowment) x Interaction x Environment  The degree of intelligence is determined by: the quality of the genetic endowment (heredity), the quality of the environments (epigenetics) – physical, social, psychological, and spiritual -- and the quality or richness of the interaction between the two.   IQ(s)   = H   x I    x E </vt:lpstr>
      <vt:lpstr>Human Creativity as a Spectrum</vt:lpstr>
      <vt:lpstr>PowerPoint Presentation</vt:lpstr>
      <vt:lpstr>             The Rhythm of Learning Learning: the hope-or-fear-based differentiation, integration and generalization of experience.  - Learning is part of human nature;  e.g., aural &amp; oral language learning are innate potentialities.  - When teachers arrange experiences to allow learning to take on its natural rhythm, it is characterized by three phases: “romance,” “precision,” and “generalization.”   -They describe a natural pattern of learning that takes place during an individual lesson or curricular unit, or across several years of a learner’s life. </vt:lpstr>
      <vt:lpstr>                      Romance  Romance is a motivational stage during which hope-related emotions are associated with the object of learning. “Glimpses” of what is going to be learned generate curiosity, interest, and a desire for mastery. </vt:lpstr>
      <vt:lpstr>PowerPoint Presentation</vt:lpstr>
      <vt:lpstr>                     Precision  Precision emphasizes the acquisition of curricular objectives (while maintaining the interest generated during the phase of Romance) via two sub-processes -- differentiation and integration. </vt:lpstr>
      <vt:lpstr>      Precision: Differentiation  Differentiation is the ability to break down experience, whether internal or external, into separate, contrastable elements.</vt:lpstr>
      <vt:lpstr>Precision: Integration</vt:lpstr>
      <vt:lpstr>          Generalization  Generalization is the ability to utilize the recombination of integrated elements in other situations. It is the stage of mastery during which the learner feels the satisfaction of being able to apply newly acquired knowledge and skills in new ways thereby returning to a highly motivating phase but one which is now based on a feeling of competence. </vt:lpstr>
      <vt:lpstr>             Learning Competence  Learning competence is the conscious ability to motivate one’s self to differentiate experience by breaking it down into contrastable elements, integrate the elements in novel ways, and generalize the novel integrations to new situations. </vt:lpstr>
      <vt:lpstr>  The theory of curriculum has drawn on the work of:   </vt:lpstr>
      <vt:lpstr>Key Concepts of the Theory of Curriculum</vt:lpstr>
      <vt:lpstr>            TRADITIONAL VS. WESian EDUCATION  Traditional education emphasized the transmission and acquisition of cultural knowledge through the content curriculum, that is, the “what to know” curriculum using principally symbol systems to express declarative knowledge.  WES balances this with the identification of and actualization of learners´ innate potentialities, talents, and latent abilities through the process curriculum, that is, for example, how to learn, to move, to love others, to think, to manage emotions, and to worship.  When cultural content is combined or fused with processes, procedural knowledge or skills emerge. These, in turn, are placed at the service of society, that is, the service of all things everywhere.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theory of teaching has drawn on the work of:      - Jerome Bruner      - Phillip H. Phenix      - Harry S. Broudy      - B. Othanel Smith      - Woodruff      - Nathaniel L. Gage      - William Glaser      - Mary Elizabeth Mullino Moore      - Donald W. Oliver</vt:lpstr>
      <vt:lpstr>Theory of Teaching (A Pedagogy of Love)</vt:lpstr>
      <vt:lpstr>PowerPoint Presentation</vt:lpstr>
      <vt:lpstr>             Self-teaching Competence  The conscious ability to:   - motivate one’s self by visualizing purpose-guided learning     outcomes;   - diagnose one’s talents, passions, abilities, and needs;   - prescribe certain interactions with particular environments;   - arrange those prescribed environments; and   - guide one’s own interactions with them to:     - actualize one’s potentiality at an optimum rate, by:     - differentiating, integrating &amp; generalizing experience,     - acquiring, absorbing (positively prehending) wholesome entities,     - and rejecting (negatively prehending) unwholesome entities.   - self-assess the attainment of learning objectives. </vt:lpstr>
      <vt:lpstr>   The Anisa theory of administration has been influenced by the work of:   - Chester Barnard   - Mary Parker Follett   - Chris Argyris   - Paul Hersey &amp; Ken Blanchard   (Situational Leadership)   - Penny Walker (Anisa dissertation) and the WES theory of administration by that of:   - Lee G. Bolman &amp; Terrence E. Deal        (Four-Frame Model)</vt:lpstr>
      <vt:lpstr>PowerPoint Presentation</vt:lpstr>
      <vt:lpstr>PowerPoint Presentation</vt:lpstr>
      <vt:lpstr>PowerPoint Presentation</vt:lpstr>
      <vt:lpstr>PowerPoint Presentation</vt:lpstr>
      <vt:lpstr>The Anisa theory of evaluation was developed from the work of:  -Lee Cronbach -Ronald Hambelton &amp;  Hariharan Swaminathan -George Bondra</vt:lpstr>
      <vt:lpstr>From the Anisa Theory of Evaluation, three of the ten postulates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Wholistic Education System (WES): A Multidimensional, Developmental Approach               William Keith Bookwalter, Ph.D. kbookwalter@gmail.com</vt:lpstr>
    </vt:vector>
  </TitlesOfParts>
  <Company>CNG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Kbookwalter</dc:creator>
  <cp:lastModifiedBy>Keith Bookwalter</cp:lastModifiedBy>
  <cp:revision>838</cp:revision>
  <dcterms:created xsi:type="dcterms:W3CDTF">2005-03-04T16:42:26Z</dcterms:created>
  <dcterms:modified xsi:type="dcterms:W3CDTF">2025-01-03T17:00:13Z</dcterms:modified>
</cp:coreProperties>
</file>